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6e9c26d23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e6aad88c54ef7"/>
  </p:sldMasterIdLst>
  <p:sldIdLst>
    <p:sldId xmlns:r="http://schemas.openxmlformats.org/officeDocument/2006/relationships" id="256" r:id="Re8e9ce0494884491"/>
    <p:sldId xmlns:r="http://schemas.openxmlformats.org/officeDocument/2006/relationships" id="257" r:id="R8bd852d005694fc4"/>
    <p:sldId xmlns:r="http://schemas.openxmlformats.org/officeDocument/2006/relationships" id="258" r:id="R5ca0edfc10ce473b"/>
    <p:sldId xmlns:r="http://schemas.openxmlformats.org/officeDocument/2006/relationships" id="259" r:id="R98e568b123d84524"/>
    <p:sldId xmlns:r="http://schemas.openxmlformats.org/officeDocument/2006/relationships" id="260" r:id="R9de1c5cc65ea48e7"/>
    <p:sldId xmlns:r="http://schemas.openxmlformats.org/officeDocument/2006/relationships" id="261" r:id="R0fe65bd5a8954ef0"/>
    <p:sldId xmlns:r="http://schemas.openxmlformats.org/officeDocument/2006/relationships" id="262" r:id="R53734d9868bd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e6aad88c54ef7" /><Relationship Type="http://schemas.openxmlformats.org/officeDocument/2006/relationships/slide" Target="/ppt/slides/slide1.xml" Id="Re8e9ce0494884491" /><Relationship Type="http://schemas.openxmlformats.org/officeDocument/2006/relationships/slide" Target="/ppt/slides/slide2.xml" Id="R8bd852d005694fc4" /><Relationship Type="http://schemas.openxmlformats.org/officeDocument/2006/relationships/slide" Target="/ppt/slides/slide3.xml" Id="R5ca0edfc10ce473b" /><Relationship Type="http://schemas.openxmlformats.org/officeDocument/2006/relationships/slide" Target="/ppt/slides/slide4.xml" Id="R98e568b123d84524" /><Relationship Type="http://schemas.openxmlformats.org/officeDocument/2006/relationships/slide" Target="/ppt/slides/slide5.xml" Id="R9de1c5cc65ea48e7" /><Relationship Type="http://schemas.openxmlformats.org/officeDocument/2006/relationships/slide" Target="/ppt/slides/slide6.xml" Id="R0fe65bd5a8954ef0" /><Relationship Type="http://schemas.openxmlformats.org/officeDocument/2006/relationships/slide" Target="/ppt/slides/slide7.xml" Id="R53734d9868bd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25827d037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f0f02db14ea9" /><Relationship Type="http://schemas.openxmlformats.org/officeDocument/2006/relationships/theme" Target="/ppt/slideMasters/theme/theme1.xml" Id="Rda715734cee9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cf0f02db1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0462ea17a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4df2053c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c7005839e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e5273ca2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abba8453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3ac1bad63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1820ec59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