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4a47a42914b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41bd448ac417e"/>
  </p:sldMasterIdLst>
  <p:sldIdLst>
    <p:sldId xmlns:r="http://schemas.openxmlformats.org/officeDocument/2006/relationships" id="256" r:id="Rcd663d1379814968"/>
    <p:sldId xmlns:r="http://schemas.openxmlformats.org/officeDocument/2006/relationships" id="257" r:id="R824bf09174844b37"/>
    <p:sldId xmlns:r="http://schemas.openxmlformats.org/officeDocument/2006/relationships" id="258" r:id="Rb5803e04a0904a91"/>
    <p:sldId xmlns:r="http://schemas.openxmlformats.org/officeDocument/2006/relationships" id="259" r:id="Raaecd98a83b74f4c"/>
    <p:sldId xmlns:r="http://schemas.openxmlformats.org/officeDocument/2006/relationships" id="260" r:id="Rf12cdf475a914a33"/>
    <p:sldId xmlns:r="http://schemas.openxmlformats.org/officeDocument/2006/relationships" id="261" r:id="Rbcd4bd2018a24ff5"/>
    <p:sldId xmlns:r="http://schemas.openxmlformats.org/officeDocument/2006/relationships" id="262" r:id="Rbdd791b4318d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41bd448ac417e" /><Relationship Type="http://schemas.openxmlformats.org/officeDocument/2006/relationships/slide" Target="/ppt/slides/slide1.xml" Id="Rcd663d1379814968" /><Relationship Type="http://schemas.openxmlformats.org/officeDocument/2006/relationships/slide" Target="/ppt/slides/slide2.xml" Id="R824bf09174844b37" /><Relationship Type="http://schemas.openxmlformats.org/officeDocument/2006/relationships/slide" Target="/ppt/slides/slide3.xml" Id="Rb5803e04a0904a91" /><Relationship Type="http://schemas.openxmlformats.org/officeDocument/2006/relationships/slide" Target="/ppt/slides/slide4.xml" Id="Raaecd98a83b74f4c" /><Relationship Type="http://schemas.openxmlformats.org/officeDocument/2006/relationships/slide" Target="/ppt/slides/slide5.xml" Id="Rf12cdf475a914a33" /><Relationship Type="http://schemas.openxmlformats.org/officeDocument/2006/relationships/slide" Target="/ppt/slides/slide6.xml" Id="Rbcd4bd2018a24ff5" /><Relationship Type="http://schemas.openxmlformats.org/officeDocument/2006/relationships/slide" Target="/ppt/slides/slide7.xml" Id="Rbdd791b4318d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9aa7289ce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4fbae3cfc47e4" /><Relationship Type="http://schemas.openxmlformats.org/officeDocument/2006/relationships/theme" Target="/ppt/slideMasters/theme/theme1.xml" Id="Rdeef0d36baf9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4fbae3cfc47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8b0a833b6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c85c8bf2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75901356b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ca6f29a22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5d2cd66d1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25bafa2b64a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2a4cff7ea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STUDIO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608 896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41 198 685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41 281 405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BJØRG TOLLNES KJÆRNES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bjorgstudios@gmail.com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www.bjorgstudios.com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926 203 959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 STUDIO AS</a:t>
            </a:r>
          </a:p>
        </p:txBody>
      </p:sp>
    </p:spTree>
  </p:cSld>
  <p:clrMapOvr>
    <a:masterClrMapping xmlns:a="http://schemas.openxmlformats.org/drawingml/2006/main"/>
  </p:clrMapOvr>
</p:sld>
</file>