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db15f38f0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4393b8de2f4ef5"/>
  </p:sldMasterIdLst>
  <p:sldIdLst>
    <p:sldId xmlns:r="http://schemas.openxmlformats.org/officeDocument/2006/relationships" id="256" r:id="R8a6483c4fa494a0f"/>
    <p:sldId xmlns:r="http://schemas.openxmlformats.org/officeDocument/2006/relationships" id="257" r:id="R43e4bd7483f44150"/>
    <p:sldId xmlns:r="http://schemas.openxmlformats.org/officeDocument/2006/relationships" id="258" r:id="R3bb1cc7ec96b4c76"/>
    <p:sldId xmlns:r="http://schemas.openxmlformats.org/officeDocument/2006/relationships" id="259" r:id="R2a7764eba44e4591"/>
    <p:sldId xmlns:r="http://schemas.openxmlformats.org/officeDocument/2006/relationships" id="260" r:id="R31cd530684e047e3"/>
    <p:sldId xmlns:r="http://schemas.openxmlformats.org/officeDocument/2006/relationships" id="261" r:id="R8eb296a05e164564"/>
    <p:sldId xmlns:r="http://schemas.openxmlformats.org/officeDocument/2006/relationships" id="262" r:id="R7ae11aec587d47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393b8de2f4ef5" /><Relationship Type="http://schemas.openxmlformats.org/officeDocument/2006/relationships/slide" Target="/ppt/slides/slide1.xml" Id="R8a6483c4fa494a0f" /><Relationship Type="http://schemas.openxmlformats.org/officeDocument/2006/relationships/slide" Target="/ppt/slides/slide2.xml" Id="R43e4bd7483f44150" /><Relationship Type="http://schemas.openxmlformats.org/officeDocument/2006/relationships/slide" Target="/ppt/slides/slide3.xml" Id="R3bb1cc7ec96b4c76" /><Relationship Type="http://schemas.openxmlformats.org/officeDocument/2006/relationships/slide" Target="/ppt/slides/slide4.xml" Id="R2a7764eba44e4591" /><Relationship Type="http://schemas.openxmlformats.org/officeDocument/2006/relationships/slide" Target="/ppt/slides/slide5.xml" Id="R31cd530684e047e3" /><Relationship Type="http://schemas.openxmlformats.org/officeDocument/2006/relationships/slide" Target="/ppt/slides/slide6.xml" Id="R8eb296a05e164564" /><Relationship Type="http://schemas.openxmlformats.org/officeDocument/2006/relationships/slide" Target="/ppt/slides/slide7.xml" Id="R7ae11aec587d47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d1a3e68cd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b8b15e039493e" /><Relationship Type="http://schemas.openxmlformats.org/officeDocument/2006/relationships/theme" Target="/ppt/slideMasters/theme/theme1.xml" Id="R39a90f8b0ee243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b8b15e039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640e7b6f245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e55b642b948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a7281a2e0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04ab3de1347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271e556f0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afb2325f34a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5d7e968ea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HYLLSTEIN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12 287 492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MØRKVED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Mørkved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926 285 653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