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789c1c3e55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779cf8c4b49de"/>
  </p:sldMasterIdLst>
  <p:sldIdLst>
    <p:sldId xmlns:r="http://schemas.openxmlformats.org/officeDocument/2006/relationships" id="256" r:id="R3ab0dddfba41412a"/>
    <p:sldId xmlns:r="http://schemas.openxmlformats.org/officeDocument/2006/relationships" id="257" r:id="R7c3a66b6026245b3"/>
    <p:sldId xmlns:r="http://schemas.openxmlformats.org/officeDocument/2006/relationships" id="258" r:id="Rd3e0a75b00184e4e"/>
    <p:sldId xmlns:r="http://schemas.openxmlformats.org/officeDocument/2006/relationships" id="259" r:id="R9691470217634b22"/>
    <p:sldId xmlns:r="http://schemas.openxmlformats.org/officeDocument/2006/relationships" id="260" r:id="Rfaa395ddc93045b9"/>
    <p:sldId xmlns:r="http://schemas.openxmlformats.org/officeDocument/2006/relationships" id="261" r:id="Rae5a0caeef8348f7"/>
    <p:sldId xmlns:r="http://schemas.openxmlformats.org/officeDocument/2006/relationships" id="262" r:id="Ra53492901a36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779cf8c4b49de" /><Relationship Type="http://schemas.openxmlformats.org/officeDocument/2006/relationships/slide" Target="/ppt/slides/slide1.xml" Id="R3ab0dddfba41412a" /><Relationship Type="http://schemas.openxmlformats.org/officeDocument/2006/relationships/slide" Target="/ppt/slides/slide2.xml" Id="R7c3a66b6026245b3" /><Relationship Type="http://schemas.openxmlformats.org/officeDocument/2006/relationships/slide" Target="/ppt/slides/slide3.xml" Id="Rd3e0a75b00184e4e" /><Relationship Type="http://schemas.openxmlformats.org/officeDocument/2006/relationships/slide" Target="/ppt/slides/slide4.xml" Id="R9691470217634b22" /><Relationship Type="http://schemas.openxmlformats.org/officeDocument/2006/relationships/slide" Target="/ppt/slides/slide5.xml" Id="Rfaa395ddc93045b9" /><Relationship Type="http://schemas.openxmlformats.org/officeDocument/2006/relationships/slide" Target="/ppt/slides/slide6.xml" Id="Rae5a0caeef8348f7" /><Relationship Type="http://schemas.openxmlformats.org/officeDocument/2006/relationships/slide" Target="/ppt/slides/slide7.xml" Id="Ra53492901a36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f519a7bff48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ff9c0777d4888" /><Relationship Type="http://schemas.openxmlformats.org/officeDocument/2006/relationships/theme" Target="/ppt/slideMasters/theme/theme1.xml" Id="R7251609531ac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7ff9c0777d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f87e1207b46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7ef88a06441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6a06bf14045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d020390ac4f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56591468944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48e17cf5743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9cfafeb46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EMPLOYEE INVESTCO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EMPLOYEE INVESTCO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59 159 162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CARNEGIE HOLDING AB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U9K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INVICTUS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MYRKEN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NAUSTHAMMAREN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INVEST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926 311 778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