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acba10f17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1238893be414b"/>
  </p:sldMasterIdLst>
  <p:sldIdLst>
    <p:sldId xmlns:r="http://schemas.openxmlformats.org/officeDocument/2006/relationships" id="256" r:id="R98008601ca8b45c2"/>
    <p:sldId xmlns:r="http://schemas.openxmlformats.org/officeDocument/2006/relationships" id="257" r:id="R93a31fd3d2354033"/>
    <p:sldId xmlns:r="http://schemas.openxmlformats.org/officeDocument/2006/relationships" id="258" r:id="Rc59f084619a94aa5"/>
    <p:sldId xmlns:r="http://schemas.openxmlformats.org/officeDocument/2006/relationships" id="259" r:id="R81474139fc1446fb"/>
    <p:sldId xmlns:r="http://schemas.openxmlformats.org/officeDocument/2006/relationships" id="260" r:id="R00789976a2734b1b"/>
    <p:sldId xmlns:r="http://schemas.openxmlformats.org/officeDocument/2006/relationships" id="261" r:id="Rd857ebb0582248ee"/>
    <p:sldId xmlns:r="http://schemas.openxmlformats.org/officeDocument/2006/relationships" id="262" r:id="R875a5e1bd46d48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1238893be414b" /><Relationship Type="http://schemas.openxmlformats.org/officeDocument/2006/relationships/slide" Target="/ppt/slides/slide1.xml" Id="R98008601ca8b45c2" /><Relationship Type="http://schemas.openxmlformats.org/officeDocument/2006/relationships/slide" Target="/ppt/slides/slide2.xml" Id="R93a31fd3d2354033" /><Relationship Type="http://schemas.openxmlformats.org/officeDocument/2006/relationships/slide" Target="/ppt/slides/slide3.xml" Id="Rc59f084619a94aa5" /><Relationship Type="http://schemas.openxmlformats.org/officeDocument/2006/relationships/slide" Target="/ppt/slides/slide4.xml" Id="R81474139fc1446fb" /><Relationship Type="http://schemas.openxmlformats.org/officeDocument/2006/relationships/slide" Target="/ppt/slides/slide5.xml" Id="R00789976a2734b1b" /><Relationship Type="http://schemas.openxmlformats.org/officeDocument/2006/relationships/slide" Target="/ppt/slides/slide6.xml" Id="Rd857ebb0582248ee" /><Relationship Type="http://schemas.openxmlformats.org/officeDocument/2006/relationships/slide" Target="/ppt/slides/slide7.xml" Id="R875a5e1bd46d48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98e12c6d0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79a5f16fd4973" /><Relationship Type="http://schemas.openxmlformats.org/officeDocument/2006/relationships/theme" Target="/ppt/slideMasters/theme/theme1.xml" Id="Rc9979aadaa39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79a5f16fd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7a16b8892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09ab7f55e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0e77164e6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824798b8e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c4952669d49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9686133de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4cf936c07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KULDRAGE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KULDRAGE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302 027 787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KULILD DRAGESUND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KULILD DRAGESUND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Maridalsvei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926 335 960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KULDRAGE AS</a:t>
            </a:r>
          </a:p>
        </p:txBody>
      </p:sp>
    </p:spTree>
  </p:cSld>
  <p:clrMapOvr>
    <a:masterClrMapping xmlns:a="http://schemas.openxmlformats.org/drawingml/2006/main"/>
  </p:clrMapOvr>
</p:sld>
</file>