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9afa50306c40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e097d90d3a43ef"/>
  </p:sldMasterIdLst>
  <p:sldIdLst>
    <p:sldId xmlns:r="http://schemas.openxmlformats.org/officeDocument/2006/relationships" id="256" r:id="Rd74d4fb5cc814b6d"/>
    <p:sldId xmlns:r="http://schemas.openxmlformats.org/officeDocument/2006/relationships" id="257" r:id="Rcf83d8e70816461a"/>
    <p:sldId xmlns:r="http://schemas.openxmlformats.org/officeDocument/2006/relationships" id="258" r:id="Rff389317df914301"/>
    <p:sldId xmlns:r="http://schemas.openxmlformats.org/officeDocument/2006/relationships" id="259" r:id="Re69533febb77442e"/>
    <p:sldId xmlns:r="http://schemas.openxmlformats.org/officeDocument/2006/relationships" id="260" r:id="R945f1c1b91a74848"/>
    <p:sldId xmlns:r="http://schemas.openxmlformats.org/officeDocument/2006/relationships" id="261" r:id="R0d4a3d7e138d47bf"/>
    <p:sldId xmlns:r="http://schemas.openxmlformats.org/officeDocument/2006/relationships" id="262" r:id="R7b97ed8748ca48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097d90d3a43ef" /><Relationship Type="http://schemas.openxmlformats.org/officeDocument/2006/relationships/slide" Target="/ppt/slides/slide1.xml" Id="Rd74d4fb5cc814b6d" /><Relationship Type="http://schemas.openxmlformats.org/officeDocument/2006/relationships/slide" Target="/ppt/slides/slide2.xml" Id="Rcf83d8e70816461a" /><Relationship Type="http://schemas.openxmlformats.org/officeDocument/2006/relationships/slide" Target="/ppt/slides/slide3.xml" Id="Rff389317df914301" /><Relationship Type="http://schemas.openxmlformats.org/officeDocument/2006/relationships/slide" Target="/ppt/slides/slide4.xml" Id="Re69533febb77442e" /><Relationship Type="http://schemas.openxmlformats.org/officeDocument/2006/relationships/slide" Target="/ppt/slides/slide5.xml" Id="R945f1c1b91a74848" /><Relationship Type="http://schemas.openxmlformats.org/officeDocument/2006/relationships/slide" Target="/ppt/slides/slide6.xml" Id="R0d4a3d7e138d47bf" /><Relationship Type="http://schemas.openxmlformats.org/officeDocument/2006/relationships/slide" Target="/ppt/slides/slide7.xml" Id="R7b97ed8748ca48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9c7c38449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d4042df9449de" /><Relationship Type="http://schemas.openxmlformats.org/officeDocument/2006/relationships/theme" Target="/ppt/slideMasters/theme/theme1.xml" Id="Rbbb53320090948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3d4042df9449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644b5b26c42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bc02da7614e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1bb1e8ae740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1af72b924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6df590750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8019bef8a4b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bb8e57e154d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JMU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JMU CAPITAL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6 557 306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Nordåstræet 85A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926 417 657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