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454347caa242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2bdb65201242b7"/>
  </p:sldMasterIdLst>
  <p:sldIdLst>
    <p:sldId xmlns:r="http://schemas.openxmlformats.org/officeDocument/2006/relationships" id="256" r:id="R741610c8eb354d55"/>
    <p:sldId xmlns:r="http://schemas.openxmlformats.org/officeDocument/2006/relationships" id="257" r:id="Re35bb2e13b004be4"/>
    <p:sldId xmlns:r="http://schemas.openxmlformats.org/officeDocument/2006/relationships" id="258" r:id="R143a5e9d92f24752"/>
    <p:sldId xmlns:r="http://schemas.openxmlformats.org/officeDocument/2006/relationships" id="259" r:id="Raac60cc92f004b7a"/>
    <p:sldId xmlns:r="http://schemas.openxmlformats.org/officeDocument/2006/relationships" id="260" r:id="Rd9d900e00c2d4f5e"/>
    <p:sldId xmlns:r="http://schemas.openxmlformats.org/officeDocument/2006/relationships" id="261" r:id="R9b194ce270fa4d60"/>
    <p:sldId xmlns:r="http://schemas.openxmlformats.org/officeDocument/2006/relationships" id="262" r:id="Rd7a9c5c0839540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bdb65201242b7" /><Relationship Type="http://schemas.openxmlformats.org/officeDocument/2006/relationships/slide" Target="/ppt/slides/slide1.xml" Id="R741610c8eb354d55" /><Relationship Type="http://schemas.openxmlformats.org/officeDocument/2006/relationships/slide" Target="/ppt/slides/slide2.xml" Id="Re35bb2e13b004be4" /><Relationship Type="http://schemas.openxmlformats.org/officeDocument/2006/relationships/slide" Target="/ppt/slides/slide3.xml" Id="R143a5e9d92f24752" /><Relationship Type="http://schemas.openxmlformats.org/officeDocument/2006/relationships/slide" Target="/ppt/slides/slide4.xml" Id="Raac60cc92f004b7a" /><Relationship Type="http://schemas.openxmlformats.org/officeDocument/2006/relationships/slide" Target="/ppt/slides/slide5.xml" Id="Rd9d900e00c2d4f5e" /><Relationship Type="http://schemas.openxmlformats.org/officeDocument/2006/relationships/slide" Target="/ppt/slides/slide6.xml" Id="R9b194ce270fa4d60" /><Relationship Type="http://schemas.openxmlformats.org/officeDocument/2006/relationships/slide" Target="/ppt/slides/slide7.xml" Id="Rd7a9c5c0839540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004389a777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9f8048723422e" /><Relationship Type="http://schemas.openxmlformats.org/officeDocument/2006/relationships/theme" Target="/ppt/slideMasters/theme/theme1.xml" Id="R4e7654fac080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69f804872342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494f7fb5d44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1a7534884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634580e15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06147e5b2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da7d2cea1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1cc10128c44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ce754ea6342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AMBOLT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−559 477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15 259 412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153 738 475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261 009 542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AMBOLT HOLDING OU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Ambolt Management AS, 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926 421 409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AMBOLT INVEST AS</a:t>
            </a:r>
          </a:p>
        </p:txBody>
      </p:sp>
    </p:spTree>
  </p:cSld>
  <p:clrMapOvr>
    <a:masterClrMapping xmlns:a="http://schemas.openxmlformats.org/drawingml/2006/main"/>
  </p:clrMapOvr>
</p:sld>
</file>