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160baabcd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a49c0cbc8414a"/>
  </p:sldMasterIdLst>
  <p:sldIdLst>
    <p:sldId xmlns:r="http://schemas.openxmlformats.org/officeDocument/2006/relationships" id="256" r:id="R4fdbdd60a04c4da4"/>
    <p:sldId xmlns:r="http://schemas.openxmlformats.org/officeDocument/2006/relationships" id="257" r:id="R37fdbff075414d51"/>
    <p:sldId xmlns:r="http://schemas.openxmlformats.org/officeDocument/2006/relationships" id="258" r:id="Ra476c4a59748486f"/>
    <p:sldId xmlns:r="http://schemas.openxmlformats.org/officeDocument/2006/relationships" id="259" r:id="R8d92184d55614168"/>
    <p:sldId xmlns:r="http://schemas.openxmlformats.org/officeDocument/2006/relationships" id="260" r:id="R178e349a1173400b"/>
    <p:sldId xmlns:r="http://schemas.openxmlformats.org/officeDocument/2006/relationships" id="261" r:id="Re5fb9b50d39143ff"/>
    <p:sldId xmlns:r="http://schemas.openxmlformats.org/officeDocument/2006/relationships" id="262" r:id="Rf208d7eb5c45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a49c0cbc8414a" /><Relationship Type="http://schemas.openxmlformats.org/officeDocument/2006/relationships/slide" Target="/ppt/slides/slide1.xml" Id="R4fdbdd60a04c4da4" /><Relationship Type="http://schemas.openxmlformats.org/officeDocument/2006/relationships/slide" Target="/ppt/slides/slide2.xml" Id="R37fdbff075414d51" /><Relationship Type="http://schemas.openxmlformats.org/officeDocument/2006/relationships/slide" Target="/ppt/slides/slide3.xml" Id="Ra476c4a59748486f" /><Relationship Type="http://schemas.openxmlformats.org/officeDocument/2006/relationships/slide" Target="/ppt/slides/slide4.xml" Id="R8d92184d55614168" /><Relationship Type="http://schemas.openxmlformats.org/officeDocument/2006/relationships/slide" Target="/ppt/slides/slide5.xml" Id="R178e349a1173400b" /><Relationship Type="http://schemas.openxmlformats.org/officeDocument/2006/relationships/slide" Target="/ppt/slides/slide6.xml" Id="Re5fb9b50d39143ff" /><Relationship Type="http://schemas.openxmlformats.org/officeDocument/2006/relationships/slide" Target="/ppt/slides/slide7.xml" Id="Rf208d7eb5c45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9f397d54e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826d2b054d55" /><Relationship Type="http://schemas.openxmlformats.org/officeDocument/2006/relationships/theme" Target="/ppt/slideMasters/theme/theme1.xml" Id="Rfc84b1b37f67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f826d2b05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6dc58d7b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29227b52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8f6876ad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02fef2864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af9d90f0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560da5a9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27bfcd0b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MØLLER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