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98093d29dc4f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7b52ad7dec4b81"/>
  </p:sldMasterIdLst>
  <p:sldIdLst>
    <p:sldId xmlns:r="http://schemas.openxmlformats.org/officeDocument/2006/relationships" id="256" r:id="R243ec2b6cb994432"/>
    <p:sldId xmlns:r="http://schemas.openxmlformats.org/officeDocument/2006/relationships" id="257" r:id="Rf9255eb77eac43eb"/>
    <p:sldId xmlns:r="http://schemas.openxmlformats.org/officeDocument/2006/relationships" id="258" r:id="Ra2c09ad8c2424e42"/>
    <p:sldId xmlns:r="http://schemas.openxmlformats.org/officeDocument/2006/relationships" id="259" r:id="R3777bcb11eba4ae2"/>
    <p:sldId xmlns:r="http://schemas.openxmlformats.org/officeDocument/2006/relationships" id="260" r:id="R551d0c1b02d748ff"/>
    <p:sldId xmlns:r="http://schemas.openxmlformats.org/officeDocument/2006/relationships" id="261" r:id="R7dfd3ec2838c4520"/>
    <p:sldId xmlns:r="http://schemas.openxmlformats.org/officeDocument/2006/relationships" id="262" r:id="R8e831741f65c42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b52ad7dec4b81" /><Relationship Type="http://schemas.openxmlformats.org/officeDocument/2006/relationships/slide" Target="/ppt/slides/slide1.xml" Id="R243ec2b6cb994432" /><Relationship Type="http://schemas.openxmlformats.org/officeDocument/2006/relationships/slide" Target="/ppt/slides/slide2.xml" Id="Rf9255eb77eac43eb" /><Relationship Type="http://schemas.openxmlformats.org/officeDocument/2006/relationships/slide" Target="/ppt/slides/slide3.xml" Id="Ra2c09ad8c2424e42" /><Relationship Type="http://schemas.openxmlformats.org/officeDocument/2006/relationships/slide" Target="/ppt/slides/slide4.xml" Id="R3777bcb11eba4ae2" /><Relationship Type="http://schemas.openxmlformats.org/officeDocument/2006/relationships/slide" Target="/ppt/slides/slide5.xml" Id="R551d0c1b02d748ff" /><Relationship Type="http://schemas.openxmlformats.org/officeDocument/2006/relationships/slide" Target="/ppt/slides/slide6.xml" Id="R7dfd3ec2838c4520" /><Relationship Type="http://schemas.openxmlformats.org/officeDocument/2006/relationships/slide" Target="/ppt/slides/slide7.xml" Id="R8e831741f65c42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50c080a9946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d4f0fe9304a7c" /><Relationship Type="http://schemas.openxmlformats.org/officeDocument/2006/relationships/theme" Target="/ppt/slideMasters/theme/theme1.xml" Id="Rd446a6180a0f4c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fd4f0fe9304a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96e50e6d444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46bb048784c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1fe27c02e47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3cd3966ae44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7f9799bdb47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420973e054e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b9e939b6744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PEAK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PARTNERS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18 032 290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18 048 846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&amp; MIA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MOIN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GROUP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926 462 431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