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ded98d73aa43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d805fe1f234f4a"/>
  </p:sldMasterIdLst>
  <p:sldIdLst>
    <p:sldId xmlns:r="http://schemas.openxmlformats.org/officeDocument/2006/relationships" id="256" r:id="R9ca11f6845e34644"/>
    <p:sldId xmlns:r="http://schemas.openxmlformats.org/officeDocument/2006/relationships" id="257" r:id="Racb713e874334a7e"/>
    <p:sldId xmlns:r="http://schemas.openxmlformats.org/officeDocument/2006/relationships" id="258" r:id="R0361b5e086174ced"/>
    <p:sldId xmlns:r="http://schemas.openxmlformats.org/officeDocument/2006/relationships" id="259" r:id="R4f86613b13024d2d"/>
    <p:sldId xmlns:r="http://schemas.openxmlformats.org/officeDocument/2006/relationships" id="260" r:id="R2a3abf1a313e4d64"/>
    <p:sldId xmlns:r="http://schemas.openxmlformats.org/officeDocument/2006/relationships" id="261" r:id="Re7fca3c4930b4bba"/>
    <p:sldId xmlns:r="http://schemas.openxmlformats.org/officeDocument/2006/relationships" id="262" r:id="Rcd209d7560a14a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d805fe1f234f4a" /><Relationship Type="http://schemas.openxmlformats.org/officeDocument/2006/relationships/slide" Target="/ppt/slides/slide1.xml" Id="R9ca11f6845e34644" /><Relationship Type="http://schemas.openxmlformats.org/officeDocument/2006/relationships/slide" Target="/ppt/slides/slide2.xml" Id="Racb713e874334a7e" /><Relationship Type="http://schemas.openxmlformats.org/officeDocument/2006/relationships/slide" Target="/ppt/slides/slide3.xml" Id="R0361b5e086174ced" /><Relationship Type="http://schemas.openxmlformats.org/officeDocument/2006/relationships/slide" Target="/ppt/slides/slide4.xml" Id="R4f86613b13024d2d" /><Relationship Type="http://schemas.openxmlformats.org/officeDocument/2006/relationships/slide" Target="/ppt/slides/slide5.xml" Id="R2a3abf1a313e4d64" /><Relationship Type="http://schemas.openxmlformats.org/officeDocument/2006/relationships/slide" Target="/ppt/slides/slide6.xml" Id="Re7fca3c4930b4bba" /><Relationship Type="http://schemas.openxmlformats.org/officeDocument/2006/relationships/slide" Target="/ppt/slides/slide7.xml" Id="Rcd209d7560a14a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da776162a54b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1a43e376e4958" /><Relationship Type="http://schemas.openxmlformats.org/officeDocument/2006/relationships/theme" Target="/ppt/slideMasters/theme/theme1.xml" Id="R126f7b8315e140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01a43e376e49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5ca53f04b46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6284aa62843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0bad3da7c4b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3d5b074984a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cae0ec9774f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00317e77346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37821ef984b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FLORENCE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457 165 570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492 148 971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PHOENIX MANAGEMENT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RÅDYRKROKEN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KLEMETSDAL AS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926 471 775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