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3af4d9d8d41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4cdb0582b4326"/>
  </p:sldMasterIdLst>
  <p:sldIdLst>
    <p:sldId xmlns:r="http://schemas.openxmlformats.org/officeDocument/2006/relationships" id="256" r:id="Rc0f7731f1313467b"/>
    <p:sldId xmlns:r="http://schemas.openxmlformats.org/officeDocument/2006/relationships" id="257" r:id="Rd58c812097864cb1"/>
    <p:sldId xmlns:r="http://schemas.openxmlformats.org/officeDocument/2006/relationships" id="258" r:id="R26cdd68fc7ed4334"/>
    <p:sldId xmlns:r="http://schemas.openxmlformats.org/officeDocument/2006/relationships" id="259" r:id="Rafd3e0f70a2f4c78"/>
    <p:sldId xmlns:r="http://schemas.openxmlformats.org/officeDocument/2006/relationships" id="260" r:id="Rd211e5a5ac90401b"/>
    <p:sldId xmlns:r="http://schemas.openxmlformats.org/officeDocument/2006/relationships" id="261" r:id="R3c05cca4d1954f45"/>
    <p:sldId xmlns:r="http://schemas.openxmlformats.org/officeDocument/2006/relationships" id="262" r:id="R9dd6871fab5849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4cdb0582b4326" /><Relationship Type="http://schemas.openxmlformats.org/officeDocument/2006/relationships/slide" Target="/ppt/slides/slide1.xml" Id="Rc0f7731f1313467b" /><Relationship Type="http://schemas.openxmlformats.org/officeDocument/2006/relationships/slide" Target="/ppt/slides/slide2.xml" Id="Rd58c812097864cb1" /><Relationship Type="http://schemas.openxmlformats.org/officeDocument/2006/relationships/slide" Target="/ppt/slides/slide3.xml" Id="R26cdd68fc7ed4334" /><Relationship Type="http://schemas.openxmlformats.org/officeDocument/2006/relationships/slide" Target="/ppt/slides/slide4.xml" Id="Rafd3e0f70a2f4c78" /><Relationship Type="http://schemas.openxmlformats.org/officeDocument/2006/relationships/slide" Target="/ppt/slides/slide5.xml" Id="Rd211e5a5ac90401b" /><Relationship Type="http://schemas.openxmlformats.org/officeDocument/2006/relationships/slide" Target="/ppt/slides/slide6.xml" Id="R3c05cca4d1954f45" /><Relationship Type="http://schemas.openxmlformats.org/officeDocument/2006/relationships/slide" Target="/ppt/slides/slide7.xml" Id="R9dd6871fab5849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213e0187b4a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5373911b4d2e" /><Relationship Type="http://schemas.openxmlformats.org/officeDocument/2006/relationships/theme" Target="/ppt/slideMasters/theme/theme1.xml" Id="R7d8e3da2da084e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015373911b4d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a2a0e6858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4cdc506c0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57651d5af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ae9647d97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3b19c937f49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2d3f54b8e45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ff28f64a8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GROWAI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GROWAI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1 211 904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NORDLAND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Nordland,, Johan Øydegards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926 473 514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