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d4d275852f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ea69c339224cbe"/>
  </p:sldMasterIdLst>
  <p:sldIdLst>
    <p:sldId xmlns:r="http://schemas.openxmlformats.org/officeDocument/2006/relationships" id="256" r:id="R68abb3fcd96d4124"/>
    <p:sldId xmlns:r="http://schemas.openxmlformats.org/officeDocument/2006/relationships" id="257" r:id="R57cbb23bc0a0412f"/>
    <p:sldId xmlns:r="http://schemas.openxmlformats.org/officeDocument/2006/relationships" id="258" r:id="R614bdf205f744d54"/>
    <p:sldId xmlns:r="http://schemas.openxmlformats.org/officeDocument/2006/relationships" id="259" r:id="Reccc439fc0374a71"/>
    <p:sldId xmlns:r="http://schemas.openxmlformats.org/officeDocument/2006/relationships" id="260" r:id="R83b6275c495d4fed"/>
    <p:sldId xmlns:r="http://schemas.openxmlformats.org/officeDocument/2006/relationships" id="261" r:id="R19449b06cad14d29"/>
    <p:sldId xmlns:r="http://schemas.openxmlformats.org/officeDocument/2006/relationships" id="262" r:id="Rcda2fee43e4a45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ea69c339224cbe" /><Relationship Type="http://schemas.openxmlformats.org/officeDocument/2006/relationships/slide" Target="/ppt/slides/slide1.xml" Id="R68abb3fcd96d4124" /><Relationship Type="http://schemas.openxmlformats.org/officeDocument/2006/relationships/slide" Target="/ppt/slides/slide2.xml" Id="R57cbb23bc0a0412f" /><Relationship Type="http://schemas.openxmlformats.org/officeDocument/2006/relationships/slide" Target="/ppt/slides/slide3.xml" Id="R614bdf205f744d54" /><Relationship Type="http://schemas.openxmlformats.org/officeDocument/2006/relationships/slide" Target="/ppt/slides/slide4.xml" Id="Reccc439fc0374a71" /><Relationship Type="http://schemas.openxmlformats.org/officeDocument/2006/relationships/slide" Target="/ppt/slides/slide5.xml" Id="R83b6275c495d4fed" /><Relationship Type="http://schemas.openxmlformats.org/officeDocument/2006/relationships/slide" Target="/ppt/slides/slide6.xml" Id="R19449b06cad14d29" /><Relationship Type="http://schemas.openxmlformats.org/officeDocument/2006/relationships/slide" Target="/ppt/slides/slide7.xml" Id="Rcda2fee43e4a45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aa47e77e746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e18137a454e35" /><Relationship Type="http://schemas.openxmlformats.org/officeDocument/2006/relationships/theme" Target="/ppt/slideMasters/theme/theme1.xml" Id="Rf1e554d2b31b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7e18137a454e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3f6552503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825fb3aae4a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3bc5dc36846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1371071c44f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b433d2b184c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6b6fa6aee49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7dd7c7b7d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JOAKIM JOHNSEN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JOAKIM JOHNSEN AS ble etablert [år] og holder til i Hamresanden.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3 617 346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JOAKIM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Gneistoppen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4656 Hamresanden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926 534 866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JOAKIM JOHNSEN AS</a:t>
            </a:r>
          </a:p>
        </p:txBody>
      </p:sp>
    </p:spTree>
  </p:cSld>
  <p:clrMapOvr>
    <a:masterClrMapping xmlns:a="http://schemas.openxmlformats.org/drawingml/2006/main"/>
  </p:clrMapOvr>
</p:sld>
</file>