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de535806d24c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98bc7378cf43e7"/>
  </p:sldMasterIdLst>
  <p:sldIdLst>
    <p:sldId xmlns:r="http://schemas.openxmlformats.org/officeDocument/2006/relationships" id="256" r:id="R4182f22c8ea44229"/>
    <p:sldId xmlns:r="http://schemas.openxmlformats.org/officeDocument/2006/relationships" id="257" r:id="Reb40fc4066f34940"/>
    <p:sldId xmlns:r="http://schemas.openxmlformats.org/officeDocument/2006/relationships" id="258" r:id="Rb2893be5ea49450a"/>
    <p:sldId xmlns:r="http://schemas.openxmlformats.org/officeDocument/2006/relationships" id="259" r:id="R1efee03207634934"/>
    <p:sldId xmlns:r="http://schemas.openxmlformats.org/officeDocument/2006/relationships" id="260" r:id="Rb8b0f21a3f534802"/>
    <p:sldId xmlns:r="http://schemas.openxmlformats.org/officeDocument/2006/relationships" id="261" r:id="Raf07ae41a4c94567"/>
    <p:sldId xmlns:r="http://schemas.openxmlformats.org/officeDocument/2006/relationships" id="262" r:id="R87150f2c991344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98bc7378cf43e7" /><Relationship Type="http://schemas.openxmlformats.org/officeDocument/2006/relationships/slide" Target="/ppt/slides/slide1.xml" Id="R4182f22c8ea44229" /><Relationship Type="http://schemas.openxmlformats.org/officeDocument/2006/relationships/slide" Target="/ppt/slides/slide2.xml" Id="Reb40fc4066f34940" /><Relationship Type="http://schemas.openxmlformats.org/officeDocument/2006/relationships/slide" Target="/ppt/slides/slide3.xml" Id="Rb2893be5ea49450a" /><Relationship Type="http://schemas.openxmlformats.org/officeDocument/2006/relationships/slide" Target="/ppt/slides/slide4.xml" Id="R1efee03207634934" /><Relationship Type="http://schemas.openxmlformats.org/officeDocument/2006/relationships/slide" Target="/ppt/slides/slide5.xml" Id="Rb8b0f21a3f534802" /><Relationship Type="http://schemas.openxmlformats.org/officeDocument/2006/relationships/slide" Target="/ppt/slides/slide6.xml" Id="Raf07ae41a4c94567" /><Relationship Type="http://schemas.openxmlformats.org/officeDocument/2006/relationships/slide" Target="/ppt/slides/slide7.xml" Id="R87150f2c991344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bc8edd81d64b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1c27bc264a42ec" /><Relationship Type="http://schemas.openxmlformats.org/officeDocument/2006/relationships/theme" Target="/ppt/slideMasters/theme/theme1.xml" Id="R4be6c62224684d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1c27bc264a42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93c64e53e41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f1346456742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2869d28be42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fa0f913e644a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dda27770f4b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1e61bf14642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8df8770c3d406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V.H.V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V.H.V INVEST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1 337 674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5 131 727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5 131 727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ALEKSANDER HANSSEN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Tore Aleksander Hanssen, Arbeiderveien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8516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926 594 753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V.H.V INVEST AS</a:t>
            </a:r>
          </a:p>
        </p:txBody>
      </p:sp>
    </p:spTree>
  </p:cSld>
  <p:clrMapOvr>
    <a:masterClrMapping xmlns:a="http://schemas.openxmlformats.org/drawingml/2006/main"/>
  </p:clrMapOvr>
</p:sld>
</file>