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fd99c49eb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f3c0208df46ca"/>
  </p:sldMasterIdLst>
  <p:sldIdLst>
    <p:sldId xmlns:r="http://schemas.openxmlformats.org/officeDocument/2006/relationships" id="256" r:id="R1c1e2b0e71d84ff3"/>
    <p:sldId xmlns:r="http://schemas.openxmlformats.org/officeDocument/2006/relationships" id="257" r:id="R7e396766914c4a74"/>
    <p:sldId xmlns:r="http://schemas.openxmlformats.org/officeDocument/2006/relationships" id="258" r:id="Rbaf51276c336487b"/>
    <p:sldId xmlns:r="http://schemas.openxmlformats.org/officeDocument/2006/relationships" id="259" r:id="R73a3326546c3440a"/>
    <p:sldId xmlns:r="http://schemas.openxmlformats.org/officeDocument/2006/relationships" id="260" r:id="R28a9a4d1701b44ef"/>
    <p:sldId xmlns:r="http://schemas.openxmlformats.org/officeDocument/2006/relationships" id="261" r:id="R5bc41000d19c490e"/>
    <p:sldId xmlns:r="http://schemas.openxmlformats.org/officeDocument/2006/relationships" id="262" r:id="Rbfe5f36628394a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f3c0208df46ca" /><Relationship Type="http://schemas.openxmlformats.org/officeDocument/2006/relationships/slide" Target="/ppt/slides/slide1.xml" Id="R1c1e2b0e71d84ff3" /><Relationship Type="http://schemas.openxmlformats.org/officeDocument/2006/relationships/slide" Target="/ppt/slides/slide2.xml" Id="R7e396766914c4a74" /><Relationship Type="http://schemas.openxmlformats.org/officeDocument/2006/relationships/slide" Target="/ppt/slides/slide3.xml" Id="Rbaf51276c336487b" /><Relationship Type="http://schemas.openxmlformats.org/officeDocument/2006/relationships/slide" Target="/ppt/slides/slide4.xml" Id="R73a3326546c3440a" /><Relationship Type="http://schemas.openxmlformats.org/officeDocument/2006/relationships/slide" Target="/ppt/slides/slide5.xml" Id="R28a9a4d1701b44ef" /><Relationship Type="http://schemas.openxmlformats.org/officeDocument/2006/relationships/slide" Target="/ppt/slides/slide6.xml" Id="R5bc41000d19c490e" /><Relationship Type="http://schemas.openxmlformats.org/officeDocument/2006/relationships/slide" Target="/ppt/slides/slide7.xml" Id="Rbfe5f36628394a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5078a5099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e3377cf24b73" /><Relationship Type="http://schemas.openxmlformats.org/officeDocument/2006/relationships/theme" Target="/ppt/slideMasters/theme/theme1.xml" Id="Rc2b0822ae631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ee3377cf2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8295c6b6f4a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0f3a4b313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6e3d98a7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86410ddb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32fcf1529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19c20e3d44d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411721fec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RESPIRARE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−2 698 145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5 958 986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LKS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KAPITAL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STIANSTI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HALU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926 675 214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AS</a:t>
            </a:r>
          </a:p>
        </p:txBody>
      </p:sp>
    </p:spTree>
  </p:cSld>
  <p:clrMapOvr>
    <a:masterClrMapping xmlns:a="http://schemas.openxmlformats.org/drawingml/2006/main"/>
  </p:clrMapOvr>
</p:sld>
</file>