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ade4f3fd9e4b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8d4f835634956"/>
  </p:sldMasterIdLst>
  <p:sldIdLst>
    <p:sldId xmlns:r="http://schemas.openxmlformats.org/officeDocument/2006/relationships" id="256" r:id="R65eb57de79c74d2b"/>
    <p:sldId xmlns:r="http://schemas.openxmlformats.org/officeDocument/2006/relationships" id="257" r:id="R3ed9d7b9be4a4564"/>
    <p:sldId xmlns:r="http://schemas.openxmlformats.org/officeDocument/2006/relationships" id="258" r:id="Rdb7e3112a5c04f7d"/>
    <p:sldId xmlns:r="http://schemas.openxmlformats.org/officeDocument/2006/relationships" id="259" r:id="Redd0f244afdc42aa"/>
    <p:sldId xmlns:r="http://schemas.openxmlformats.org/officeDocument/2006/relationships" id="260" r:id="R7455a38fba74457b"/>
    <p:sldId xmlns:r="http://schemas.openxmlformats.org/officeDocument/2006/relationships" id="261" r:id="R5380ed0e9f28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8d4f835634956" /><Relationship Type="http://schemas.openxmlformats.org/officeDocument/2006/relationships/slide" Target="/ppt/slides/slide1.xml" Id="R65eb57de79c74d2b" /><Relationship Type="http://schemas.openxmlformats.org/officeDocument/2006/relationships/slide" Target="/ppt/slides/slide2.xml" Id="R3ed9d7b9be4a4564" /><Relationship Type="http://schemas.openxmlformats.org/officeDocument/2006/relationships/slide" Target="/ppt/slides/slide3.xml" Id="Rdb7e3112a5c04f7d" /><Relationship Type="http://schemas.openxmlformats.org/officeDocument/2006/relationships/slide" Target="/ppt/slides/slide4.xml" Id="Redd0f244afdc42aa" /><Relationship Type="http://schemas.openxmlformats.org/officeDocument/2006/relationships/slide" Target="/ppt/slides/slide5.xml" Id="R7455a38fba74457b" /><Relationship Type="http://schemas.openxmlformats.org/officeDocument/2006/relationships/slide" Target="/ppt/slides/slide6.xml" Id="R5380ed0e9f28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03ead57ab4f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d5acb2afd4484" /><Relationship Type="http://schemas.openxmlformats.org/officeDocument/2006/relationships/theme" Target="/ppt/slideMasters/theme/theme1.xml" Id="Rac587738f02f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d5acb2afd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1daecc8944b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aa5925fe04a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11283ca4e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ea1f3b01f4a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65edf37d444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9fb84dea54b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Sindre Kvinge Kolseth, Hjalmar Brantings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926 704 591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