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c4e62dbb1f46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e48d604bad4fd4"/>
  </p:sldMasterIdLst>
  <p:sldIdLst>
    <p:sldId xmlns:r="http://schemas.openxmlformats.org/officeDocument/2006/relationships" id="256" r:id="R0b0d193428c748b9"/>
    <p:sldId xmlns:r="http://schemas.openxmlformats.org/officeDocument/2006/relationships" id="257" r:id="R1d053dbcfec141e5"/>
    <p:sldId xmlns:r="http://schemas.openxmlformats.org/officeDocument/2006/relationships" id="258" r:id="Rce7aaba106554da3"/>
    <p:sldId xmlns:r="http://schemas.openxmlformats.org/officeDocument/2006/relationships" id="259" r:id="R60e403feb3e24a36"/>
    <p:sldId xmlns:r="http://schemas.openxmlformats.org/officeDocument/2006/relationships" id="260" r:id="Rb10609c2d0e54494"/>
    <p:sldId xmlns:r="http://schemas.openxmlformats.org/officeDocument/2006/relationships" id="261" r:id="Ra5b9804b5e8b4b39"/>
    <p:sldId xmlns:r="http://schemas.openxmlformats.org/officeDocument/2006/relationships" id="262" r:id="R21dd256cda6147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e48d604bad4fd4" /><Relationship Type="http://schemas.openxmlformats.org/officeDocument/2006/relationships/slide" Target="/ppt/slides/slide1.xml" Id="R0b0d193428c748b9" /><Relationship Type="http://schemas.openxmlformats.org/officeDocument/2006/relationships/slide" Target="/ppt/slides/slide2.xml" Id="R1d053dbcfec141e5" /><Relationship Type="http://schemas.openxmlformats.org/officeDocument/2006/relationships/slide" Target="/ppt/slides/slide3.xml" Id="Rce7aaba106554da3" /><Relationship Type="http://schemas.openxmlformats.org/officeDocument/2006/relationships/slide" Target="/ppt/slides/slide4.xml" Id="R60e403feb3e24a36" /><Relationship Type="http://schemas.openxmlformats.org/officeDocument/2006/relationships/slide" Target="/ppt/slides/slide5.xml" Id="Rb10609c2d0e54494" /><Relationship Type="http://schemas.openxmlformats.org/officeDocument/2006/relationships/slide" Target="/ppt/slides/slide6.xml" Id="Ra5b9804b5e8b4b39" /><Relationship Type="http://schemas.openxmlformats.org/officeDocument/2006/relationships/slide" Target="/ppt/slides/slide7.xml" Id="R21dd256cda6147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fd44158c9849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7372d94804b78" /><Relationship Type="http://schemas.openxmlformats.org/officeDocument/2006/relationships/theme" Target="/ppt/slideMasters/theme/theme1.xml" Id="R3daf5d674a0043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17372d94804b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a7d7d141245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131f184ca47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bb8f4991b4f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38f05c4454e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d7ed4fac14f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b4e884a024d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da89f59e54b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 HOLDING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1 478 227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1 483 784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NIKOLAI KVINGE KOLSETH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Sindre Kvinge Kolseth, Hjalmar Brantings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5143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926 704 591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