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4ab5205af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b9e646391414c"/>
  </p:sldMasterIdLst>
  <p:sldIdLst>
    <p:sldId xmlns:r="http://schemas.openxmlformats.org/officeDocument/2006/relationships" id="256" r:id="Re890d72c65aa4c7d"/>
    <p:sldId xmlns:r="http://schemas.openxmlformats.org/officeDocument/2006/relationships" id="257" r:id="R29d87ddda0d944d7"/>
    <p:sldId xmlns:r="http://schemas.openxmlformats.org/officeDocument/2006/relationships" id="258" r:id="R1204493474514fa3"/>
    <p:sldId xmlns:r="http://schemas.openxmlformats.org/officeDocument/2006/relationships" id="259" r:id="Rc7a1438b0368430e"/>
    <p:sldId xmlns:r="http://schemas.openxmlformats.org/officeDocument/2006/relationships" id="260" r:id="R06a6f977be734669"/>
    <p:sldId xmlns:r="http://schemas.openxmlformats.org/officeDocument/2006/relationships" id="261" r:id="Rb0a6eb7a16dc4bef"/>
    <p:sldId xmlns:r="http://schemas.openxmlformats.org/officeDocument/2006/relationships" id="262" r:id="R6bd590a9a00c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b9e646391414c" /><Relationship Type="http://schemas.openxmlformats.org/officeDocument/2006/relationships/slide" Target="/ppt/slides/slide1.xml" Id="Re890d72c65aa4c7d" /><Relationship Type="http://schemas.openxmlformats.org/officeDocument/2006/relationships/slide" Target="/ppt/slides/slide2.xml" Id="R29d87ddda0d944d7" /><Relationship Type="http://schemas.openxmlformats.org/officeDocument/2006/relationships/slide" Target="/ppt/slides/slide3.xml" Id="R1204493474514fa3" /><Relationship Type="http://schemas.openxmlformats.org/officeDocument/2006/relationships/slide" Target="/ppt/slides/slide4.xml" Id="Rc7a1438b0368430e" /><Relationship Type="http://schemas.openxmlformats.org/officeDocument/2006/relationships/slide" Target="/ppt/slides/slide5.xml" Id="R06a6f977be734669" /><Relationship Type="http://schemas.openxmlformats.org/officeDocument/2006/relationships/slide" Target="/ppt/slides/slide6.xml" Id="Rb0a6eb7a16dc4bef" /><Relationship Type="http://schemas.openxmlformats.org/officeDocument/2006/relationships/slide" Target="/ppt/slides/slide7.xml" Id="R6bd590a9a00c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c8cc27b44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4295b70e4ccc" /><Relationship Type="http://schemas.openxmlformats.org/officeDocument/2006/relationships/theme" Target="/ppt/slideMasters/theme/theme1.xml" Id="Rb7cf7a53d010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374295b70e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5ac6e720f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ecd2b1d53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b302413f2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47ca19d68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034b25d88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bff34c0d345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0a3e951f44d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2 103 233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13 095 131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 –  85,3 %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926 732 072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