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15dec7652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a55fe6eb24e4e"/>
  </p:sldMasterIdLst>
  <p:sldIdLst>
    <p:sldId xmlns:r="http://schemas.openxmlformats.org/officeDocument/2006/relationships" id="256" r:id="R2c953a0979a741bd"/>
    <p:sldId xmlns:r="http://schemas.openxmlformats.org/officeDocument/2006/relationships" id="257" r:id="R1f5335e04d71417a"/>
    <p:sldId xmlns:r="http://schemas.openxmlformats.org/officeDocument/2006/relationships" id="258" r:id="R2d61c3a3ffe54856"/>
    <p:sldId xmlns:r="http://schemas.openxmlformats.org/officeDocument/2006/relationships" id="259" r:id="R86bf4e112ec74d3b"/>
    <p:sldId xmlns:r="http://schemas.openxmlformats.org/officeDocument/2006/relationships" id="260" r:id="R0165453b38534d7d"/>
    <p:sldId xmlns:r="http://schemas.openxmlformats.org/officeDocument/2006/relationships" id="261" r:id="Ref4759cf4eb14646"/>
    <p:sldId xmlns:r="http://schemas.openxmlformats.org/officeDocument/2006/relationships" id="262" r:id="R6f868f16eccb41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a55fe6eb24e4e" /><Relationship Type="http://schemas.openxmlformats.org/officeDocument/2006/relationships/slide" Target="/ppt/slides/slide1.xml" Id="R2c953a0979a741bd" /><Relationship Type="http://schemas.openxmlformats.org/officeDocument/2006/relationships/slide" Target="/ppt/slides/slide2.xml" Id="R1f5335e04d71417a" /><Relationship Type="http://schemas.openxmlformats.org/officeDocument/2006/relationships/slide" Target="/ppt/slides/slide3.xml" Id="R2d61c3a3ffe54856" /><Relationship Type="http://schemas.openxmlformats.org/officeDocument/2006/relationships/slide" Target="/ppt/slides/slide4.xml" Id="R86bf4e112ec74d3b" /><Relationship Type="http://schemas.openxmlformats.org/officeDocument/2006/relationships/slide" Target="/ppt/slides/slide5.xml" Id="R0165453b38534d7d" /><Relationship Type="http://schemas.openxmlformats.org/officeDocument/2006/relationships/slide" Target="/ppt/slides/slide6.xml" Id="Ref4759cf4eb14646" /><Relationship Type="http://schemas.openxmlformats.org/officeDocument/2006/relationships/slide" Target="/ppt/slides/slide7.xml" Id="R6f868f16eccb41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4e11f8a21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962fe2a4f4826" /><Relationship Type="http://schemas.openxmlformats.org/officeDocument/2006/relationships/theme" Target="/ppt/slideMasters/theme/theme1.xml" Id="R420c643bdd8d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962fe2a4f48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d1af47c4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db59e7b2845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ce9446a7d4d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8b040a04a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3e071f3b48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b1b144a1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d1a2faab540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9 977 506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9 866 939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9 905 063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70 574 644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70 574 644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NORMANN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Marianne Normann, Bergslia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926 741 896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MANOR INVEST AS</a:t>
            </a:r>
          </a:p>
        </p:txBody>
      </p:sp>
    </p:spTree>
  </p:cSld>
  <p:clrMapOvr>
    <a:masterClrMapping xmlns:a="http://schemas.openxmlformats.org/drawingml/2006/main"/>
  </p:clrMapOvr>
</p:sld>
</file>