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6f8a31d7994f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2339ff64174094"/>
  </p:sldMasterIdLst>
  <p:sldIdLst>
    <p:sldId xmlns:r="http://schemas.openxmlformats.org/officeDocument/2006/relationships" id="256" r:id="R8c78edfc3c0c4161"/>
    <p:sldId xmlns:r="http://schemas.openxmlformats.org/officeDocument/2006/relationships" id="257" r:id="Rb14ac1155a6c47bb"/>
    <p:sldId xmlns:r="http://schemas.openxmlformats.org/officeDocument/2006/relationships" id="258" r:id="R9a4498a4abc748c6"/>
    <p:sldId xmlns:r="http://schemas.openxmlformats.org/officeDocument/2006/relationships" id="259" r:id="Re3ad53fa36934f8b"/>
    <p:sldId xmlns:r="http://schemas.openxmlformats.org/officeDocument/2006/relationships" id="260" r:id="Rd51ebea18bba4e69"/>
    <p:sldId xmlns:r="http://schemas.openxmlformats.org/officeDocument/2006/relationships" id="261" r:id="R6d1756ccc2f44662"/>
    <p:sldId xmlns:r="http://schemas.openxmlformats.org/officeDocument/2006/relationships" id="262" r:id="R9d60893a607446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2339ff64174094" /><Relationship Type="http://schemas.openxmlformats.org/officeDocument/2006/relationships/slide" Target="/ppt/slides/slide1.xml" Id="R8c78edfc3c0c4161" /><Relationship Type="http://schemas.openxmlformats.org/officeDocument/2006/relationships/slide" Target="/ppt/slides/slide2.xml" Id="Rb14ac1155a6c47bb" /><Relationship Type="http://schemas.openxmlformats.org/officeDocument/2006/relationships/slide" Target="/ppt/slides/slide3.xml" Id="R9a4498a4abc748c6" /><Relationship Type="http://schemas.openxmlformats.org/officeDocument/2006/relationships/slide" Target="/ppt/slides/slide4.xml" Id="Re3ad53fa36934f8b" /><Relationship Type="http://schemas.openxmlformats.org/officeDocument/2006/relationships/slide" Target="/ppt/slides/slide5.xml" Id="Rd51ebea18bba4e69" /><Relationship Type="http://schemas.openxmlformats.org/officeDocument/2006/relationships/slide" Target="/ppt/slides/slide6.xml" Id="R6d1756ccc2f44662" /><Relationship Type="http://schemas.openxmlformats.org/officeDocument/2006/relationships/slide" Target="/ppt/slides/slide7.xml" Id="R9d60893a607446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e19848bdb4a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9c01164ba4838" /><Relationship Type="http://schemas.openxmlformats.org/officeDocument/2006/relationships/theme" Target="/ppt/slideMasters/theme/theme1.xml" Id="Rb1892ca5edbb4d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49c01164ba48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fe30b875d45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e5898b52643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37fdbf87346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42e79157b40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bafe6c6294e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e959e4a284d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2b936a1bb4c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 FINANS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1 121 494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3 481 606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3 486 450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BERGH SVEND EGIL DALHOLT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926 743 651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