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aad9d8f67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1aad930674743"/>
  </p:sldMasterIdLst>
  <p:sldIdLst>
    <p:sldId xmlns:r="http://schemas.openxmlformats.org/officeDocument/2006/relationships" id="256" r:id="Rdaea0f82ae3c4a1c"/>
    <p:sldId xmlns:r="http://schemas.openxmlformats.org/officeDocument/2006/relationships" id="257" r:id="Re9aef8ebc3a1483c"/>
    <p:sldId xmlns:r="http://schemas.openxmlformats.org/officeDocument/2006/relationships" id="258" r:id="R12ce58f667bf4e50"/>
    <p:sldId xmlns:r="http://schemas.openxmlformats.org/officeDocument/2006/relationships" id="259" r:id="R3f8aa0233543427d"/>
    <p:sldId xmlns:r="http://schemas.openxmlformats.org/officeDocument/2006/relationships" id="260" r:id="Recd4223838b945cf"/>
    <p:sldId xmlns:r="http://schemas.openxmlformats.org/officeDocument/2006/relationships" id="261" r:id="R1de0a7069ca74450"/>
    <p:sldId xmlns:r="http://schemas.openxmlformats.org/officeDocument/2006/relationships" id="262" r:id="Rb29f7d1bffe7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1aad930674743" /><Relationship Type="http://schemas.openxmlformats.org/officeDocument/2006/relationships/slide" Target="/ppt/slides/slide1.xml" Id="Rdaea0f82ae3c4a1c" /><Relationship Type="http://schemas.openxmlformats.org/officeDocument/2006/relationships/slide" Target="/ppt/slides/slide2.xml" Id="Re9aef8ebc3a1483c" /><Relationship Type="http://schemas.openxmlformats.org/officeDocument/2006/relationships/slide" Target="/ppt/slides/slide3.xml" Id="R12ce58f667bf4e50" /><Relationship Type="http://schemas.openxmlformats.org/officeDocument/2006/relationships/slide" Target="/ppt/slides/slide4.xml" Id="R3f8aa0233543427d" /><Relationship Type="http://schemas.openxmlformats.org/officeDocument/2006/relationships/slide" Target="/ppt/slides/slide5.xml" Id="Recd4223838b945cf" /><Relationship Type="http://schemas.openxmlformats.org/officeDocument/2006/relationships/slide" Target="/ppt/slides/slide6.xml" Id="R1de0a7069ca74450" /><Relationship Type="http://schemas.openxmlformats.org/officeDocument/2006/relationships/slide" Target="/ppt/slides/slide7.xml" Id="Rb29f7d1bffe7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1811ea74a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db55e9754ccb" /><Relationship Type="http://schemas.openxmlformats.org/officeDocument/2006/relationships/theme" Target="/ppt/slideMasters/theme/theme1.xml" Id="R913f1d2fca27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7db55e975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f646aa31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3d8c85be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f28aefb8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2b53fa56a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8a1b5619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52752d56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57d546b7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