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0b1468d4920405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0c84f17e1f4402a"/>
  </p:sldMasterIdLst>
  <p:sldIdLst>
    <p:sldId xmlns:r="http://schemas.openxmlformats.org/officeDocument/2006/relationships" id="256" r:id="Ra39aa3645a7b4965"/>
    <p:sldId xmlns:r="http://schemas.openxmlformats.org/officeDocument/2006/relationships" id="257" r:id="R5ee38e0af1894eab"/>
    <p:sldId xmlns:r="http://schemas.openxmlformats.org/officeDocument/2006/relationships" id="258" r:id="Rd7c8dbca7aae4eb2"/>
    <p:sldId xmlns:r="http://schemas.openxmlformats.org/officeDocument/2006/relationships" id="259" r:id="R5d3ecbaa0be94030"/>
    <p:sldId xmlns:r="http://schemas.openxmlformats.org/officeDocument/2006/relationships" id="260" r:id="Rb40b0467a6e7421b"/>
    <p:sldId xmlns:r="http://schemas.openxmlformats.org/officeDocument/2006/relationships" id="261" r:id="Rd2f19adb8bb54187"/>
    <p:sldId xmlns:r="http://schemas.openxmlformats.org/officeDocument/2006/relationships" id="262" r:id="R1795eb47f5e3486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c84f17e1f4402a" /><Relationship Type="http://schemas.openxmlformats.org/officeDocument/2006/relationships/slide" Target="/ppt/slides/slide1.xml" Id="Ra39aa3645a7b4965" /><Relationship Type="http://schemas.openxmlformats.org/officeDocument/2006/relationships/slide" Target="/ppt/slides/slide2.xml" Id="R5ee38e0af1894eab" /><Relationship Type="http://schemas.openxmlformats.org/officeDocument/2006/relationships/slide" Target="/ppt/slides/slide3.xml" Id="Rd7c8dbca7aae4eb2" /><Relationship Type="http://schemas.openxmlformats.org/officeDocument/2006/relationships/slide" Target="/ppt/slides/slide4.xml" Id="R5d3ecbaa0be94030" /><Relationship Type="http://schemas.openxmlformats.org/officeDocument/2006/relationships/slide" Target="/ppt/slides/slide5.xml" Id="Rb40b0467a6e7421b" /><Relationship Type="http://schemas.openxmlformats.org/officeDocument/2006/relationships/slide" Target="/ppt/slides/slide6.xml" Id="Rd2f19adb8bb54187" /><Relationship Type="http://schemas.openxmlformats.org/officeDocument/2006/relationships/slide" Target="/ppt/slides/slide7.xml" Id="R1795eb47f5e3486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a5ba49318f46d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b4e8fadd5542dc" /><Relationship Type="http://schemas.openxmlformats.org/officeDocument/2006/relationships/theme" Target="/ppt/slideMasters/theme/theme1.xml" Id="R7c2fd532cc29472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6b4e8fadd5542d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07f67d946d4d5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eb859a94db4a3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7ec9b1de3e446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ae7a12e8dc45d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612d461e00455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6d5b21626141c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875c9aabb6407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ANI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ANI HOLDING AS ble etablert [år] og holder til i Fyllingsdalen.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−21 095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611 949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1 709 310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1 717 757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KOLSETH ANITA KVINGE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Brinken 43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5142 Fyllingsdalen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926 768 204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ANI HOLDING AS</a:t>
            </a:r>
          </a:p>
        </p:txBody>
      </p:sp>
    </p:spTree>
  </p:cSld>
  <p:clrMapOvr>
    <a:masterClrMapping xmlns:a="http://schemas.openxmlformats.org/drawingml/2006/main"/>
  </p:clrMapOvr>
</p:sld>
</file>