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f6e307381e43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a415b0bde94792"/>
  </p:sldMasterIdLst>
  <p:sldIdLst>
    <p:sldId xmlns:r="http://schemas.openxmlformats.org/officeDocument/2006/relationships" id="256" r:id="R606d3aa778754ff2"/>
    <p:sldId xmlns:r="http://schemas.openxmlformats.org/officeDocument/2006/relationships" id="257" r:id="R925684e554da4393"/>
    <p:sldId xmlns:r="http://schemas.openxmlformats.org/officeDocument/2006/relationships" id="258" r:id="R650061a7e92c4e1d"/>
    <p:sldId xmlns:r="http://schemas.openxmlformats.org/officeDocument/2006/relationships" id="259" r:id="R76ca963225c449ff"/>
    <p:sldId xmlns:r="http://schemas.openxmlformats.org/officeDocument/2006/relationships" id="260" r:id="R243b5795596d4c30"/>
    <p:sldId xmlns:r="http://schemas.openxmlformats.org/officeDocument/2006/relationships" id="261" r:id="R5afb6eed17764ac7"/>
    <p:sldId xmlns:r="http://schemas.openxmlformats.org/officeDocument/2006/relationships" id="262" r:id="R2c548dcf09a44e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a415b0bde94792" /><Relationship Type="http://schemas.openxmlformats.org/officeDocument/2006/relationships/slide" Target="/ppt/slides/slide1.xml" Id="R606d3aa778754ff2" /><Relationship Type="http://schemas.openxmlformats.org/officeDocument/2006/relationships/slide" Target="/ppt/slides/slide2.xml" Id="R925684e554da4393" /><Relationship Type="http://schemas.openxmlformats.org/officeDocument/2006/relationships/slide" Target="/ppt/slides/slide3.xml" Id="R650061a7e92c4e1d" /><Relationship Type="http://schemas.openxmlformats.org/officeDocument/2006/relationships/slide" Target="/ppt/slides/slide4.xml" Id="R76ca963225c449ff" /><Relationship Type="http://schemas.openxmlformats.org/officeDocument/2006/relationships/slide" Target="/ppt/slides/slide5.xml" Id="R243b5795596d4c30" /><Relationship Type="http://schemas.openxmlformats.org/officeDocument/2006/relationships/slide" Target="/ppt/slides/slide6.xml" Id="R5afb6eed17764ac7" /><Relationship Type="http://schemas.openxmlformats.org/officeDocument/2006/relationships/slide" Target="/ppt/slides/slide7.xml" Id="R2c548dcf09a44e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3baabe6a2041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9c0f980184b92" /><Relationship Type="http://schemas.openxmlformats.org/officeDocument/2006/relationships/theme" Target="/ppt/slideMasters/theme/theme1.xml" Id="Rfd56ffc3188443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c9c0f980184b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afc1fb2f24b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e0ae7d83f43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47e5ad24247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c993dc1334e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86c2bcab874e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bd115377046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ae596941041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ALMO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ALMO CONSULT AS ble etablert [år] og holder til i Gjettum.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113 149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−168 590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554 936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1 106 620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3 647 452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ALBREGT MOLTUMYR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Albregt Moltumyr, Vallertunet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1346 Gjettum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926 768 336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ALMO CONSULT AS</a:t>
            </a:r>
          </a:p>
        </p:txBody>
      </p:sp>
    </p:spTree>
  </p:cSld>
  <p:clrMapOvr>
    <a:masterClrMapping xmlns:a="http://schemas.openxmlformats.org/drawingml/2006/main"/>
  </p:clrMapOvr>
</p:sld>
</file>