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39591345c947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42476ff8ff42e1"/>
  </p:sldMasterIdLst>
  <p:sldIdLst>
    <p:sldId xmlns:r="http://schemas.openxmlformats.org/officeDocument/2006/relationships" id="256" r:id="Rc37ce527acd64032"/>
    <p:sldId xmlns:r="http://schemas.openxmlformats.org/officeDocument/2006/relationships" id="257" r:id="Rb55f6ddc2cb24205"/>
    <p:sldId xmlns:r="http://schemas.openxmlformats.org/officeDocument/2006/relationships" id="258" r:id="R6f7213dc85af451a"/>
    <p:sldId xmlns:r="http://schemas.openxmlformats.org/officeDocument/2006/relationships" id="259" r:id="Rc34e6e6773af44ce"/>
    <p:sldId xmlns:r="http://schemas.openxmlformats.org/officeDocument/2006/relationships" id="260" r:id="R95dd579a30724b0b"/>
    <p:sldId xmlns:r="http://schemas.openxmlformats.org/officeDocument/2006/relationships" id="261" r:id="R7d9f2b69dab347f0"/>
    <p:sldId xmlns:r="http://schemas.openxmlformats.org/officeDocument/2006/relationships" id="262" r:id="R153c86b38ac94c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2476ff8ff42e1" /><Relationship Type="http://schemas.openxmlformats.org/officeDocument/2006/relationships/slide" Target="/ppt/slides/slide1.xml" Id="Rc37ce527acd64032" /><Relationship Type="http://schemas.openxmlformats.org/officeDocument/2006/relationships/slide" Target="/ppt/slides/slide2.xml" Id="Rb55f6ddc2cb24205" /><Relationship Type="http://schemas.openxmlformats.org/officeDocument/2006/relationships/slide" Target="/ppt/slides/slide3.xml" Id="R6f7213dc85af451a" /><Relationship Type="http://schemas.openxmlformats.org/officeDocument/2006/relationships/slide" Target="/ppt/slides/slide4.xml" Id="Rc34e6e6773af44ce" /><Relationship Type="http://schemas.openxmlformats.org/officeDocument/2006/relationships/slide" Target="/ppt/slides/slide5.xml" Id="R95dd579a30724b0b" /><Relationship Type="http://schemas.openxmlformats.org/officeDocument/2006/relationships/slide" Target="/ppt/slides/slide6.xml" Id="R7d9f2b69dab347f0" /><Relationship Type="http://schemas.openxmlformats.org/officeDocument/2006/relationships/slide" Target="/ppt/slides/slide7.xml" Id="R153c86b38ac94c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52f845a80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d3575188848eb" /><Relationship Type="http://schemas.openxmlformats.org/officeDocument/2006/relationships/theme" Target="/ppt/slideMasters/theme/theme1.xml" Id="Rb0516ec6c6e745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6d3575188848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ada691b5248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5fda558df41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3efefb1ec43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38811167d4f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d92e018f147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f96190de94c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da88a0e594a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ENGERSBORG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ENGERSBORG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818 824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3 086 337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7 048 316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Pakkhusgata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926 899 988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