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a1c4ea6ab64b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e06f94b20e4251"/>
  </p:sldMasterIdLst>
  <p:sldIdLst>
    <p:sldId xmlns:r="http://schemas.openxmlformats.org/officeDocument/2006/relationships" id="256" r:id="R0c5e394f42b745de"/>
    <p:sldId xmlns:r="http://schemas.openxmlformats.org/officeDocument/2006/relationships" id="257" r:id="R7e7a04efbd7b4b57"/>
    <p:sldId xmlns:r="http://schemas.openxmlformats.org/officeDocument/2006/relationships" id="258" r:id="R7d2ac1e2dda54402"/>
    <p:sldId xmlns:r="http://schemas.openxmlformats.org/officeDocument/2006/relationships" id="259" r:id="R05ba3db8cc624471"/>
    <p:sldId xmlns:r="http://schemas.openxmlformats.org/officeDocument/2006/relationships" id="260" r:id="R18338ef6dd5947fd"/>
    <p:sldId xmlns:r="http://schemas.openxmlformats.org/officeDocument/2006/relationships" id="261" r:id="Rc090ad0a9a5b4566"/>
    <p:sldId xmlns:r="http://schemas.openxmlformats.org/officeDocument/2006/relationships" id="262" r:id="R23af636f5b0b46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e06f94b20e4251" /><Relationship Type="http://schemas.openxmlformats.org/officeDocument/2006/relationships/slide" Target="/ppt/slides/slide1.xml" Id="R0c5e394f42b745de" /><Relationship Type="http://schemas.openxmlformats.org/officeDocument/2006/relationships/slide" Target="/ppt/slides/slide2.xml" Id="R7e7a04efbd7b4b57" /><Relationship Type="http://schemas.openxmlformats.org/officeDocument/2006/relationships/slide" Target="/ppt/slides/slide3.xml" Id="R7d2ac1e2dda54402" /><Relationship Type="http://schemas.openxmlformats.org/officeDocument/2006/relationships/slide" Target="/ppt/slides/slide4.xml" Id="R05ba3db8cc624471" /><Relationship Type="http://schemas.openxmlformats.org/officeDocument/2006/relationships/slide" Target="/ppt/slides/slide5.xml" Id="R18338ef6dd5947fd" /><Relationship Type="http://schemas.openxmlformats.org/officeDocument/2006/relationships/slide" Target="/ppt/slides/slide6.xml" Id="Rc090ad0a9a5b4566" /><Relationship Type="http://schemas.openxmlformats.org/officeDocument/2006/relationships/slide" Target="/ppt/slides/slide7.xml" Id="R23af636f5b0b46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540327ff6a4d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a3baef41f40a7" /><Relationship Type="http://schemas.openxmlformats.org/officeDocument/2006/relationships/theme" Target="/ppt/slideMasters/theme/theme1.xml" Id="R2774185ba30146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4a3baef41f40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8bd7675f84f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519e454da4d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57fc7c8fa42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a2a08ed9b43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e7d6e81314c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cc8f50d7a44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a3e25cc8042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 SERVICES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 SERVICES 2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65 716 254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1 912 257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1 949 757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 CAPITAL VI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926 931 555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