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d09011750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1edaa2ced479c"/>
  </p:sldMasterIdLst>
  <p:sldIdLst>
    <p:sldId xmlns:r="http://schemas.openxmlformats.org/officeDocument/2006/relationships" id="256" r:id="Rbe310af45e804096"/>
    <p:sldId xmlns:r="http://schemas.openxmlformats.org/officeDocument/2006/relationships" id="257" r:id="Rdc4bd39172f94a11"/>
    <p:sldId xmlns:r="http://schemas.openxmlformats.org/officeDocument/2006/relationships" id="258" r:id="R0f92a678ba5a4fde"/>
    <p:sldId xmlns:r="http://schemas.openxmlformats.org/officeDocument/2006/relationships" id="259" r:id="R02ac1288ecfd4b06"/>
    <p:sldId xmlns:r="http://schemas.openxmlformats.org/officeDocument/2006/relationships" id="260" r:id="Rdf882d13e3c6476f"/>
    <p:sldId xmlns:r="http://schemas.openxmlformats.org/officeDocument/2006/relationships" id="261" r:id="R063ea79ff8bc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1edaa2ced479c" /><Relationship Type="http://schemas.openxmlformats.org/officeDocument/2006/relationships/slide" Target="/ppt/slides/slide1.xml" Id="Rbe310af45e804096" /><Relationship Type="http://schemas.openxmlformats.org/officeDocument/2006/relationships/slide" Target="/ppt/slides/slide2.xml" Id="Rdc4bd39172f94a11" /><Relationship Type="http://schemas.openxmlformats.org/officeDocument/2006/relationships/slide" Target="/ppt/slides/slide3.xml" Id="R0f92a678ba5a4fde" /><Relationship Type="http://schemas.openxmlformats.org/officeDocument/2006/relationships/slide" Target="/ppt/slides/slide4.xml" Id="R02ac1288ecfd4b06" /><Relationship Type="http://schemas.openxmlformats.org/officeDocument/2006/relationships/slide" Target="/ppt/slides/slide5.xml" Id="Rdf882d13e3c6476f" /><Relationship Type="http://schemas.openxmlformats.org/officeDocument/2006/relationships/slide" Target="/ppt/slides/slide6.xml" Id="R063ea79ff8bc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7e20c9555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3927099b742ab" /><Relationship Type="http://schemas.openxmlformats.org/officeDocument/2006/relationships/theme" Target="/ppt/slideMasters/theme/theme1.xml" Id="Rc0946c9c38ef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3927099b7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de6d299c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e2bf87580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816e34d9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9335f39c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bbb5ead2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7e572835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