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b48eb14ac8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fbe9f0ba024bfe"/>
  </p:sldMasterIdLst>
  <p:sldIdLst>
    <p:sldId xmlns:r="http://schemas.openxmlformats.org/officeDocument/2006/relationships" id="256" r:id="R33f00abdeff9454d"/>
    <p:sldId xmlns:r="http://schemas.openxmlformats.org/officeDocument/2006/relationships" id="257" r:id="R549ad2b1ca0f4461"/>
    <p:sldId xmlns:r="http://schemas.openxmlformats.org/officeDocument/2006/relationships" id="258" r:id="Rd4e8b3f7b10f4a32"/>
    <p:sldId xmlns:r="http://schemas.openxmlformats.org/officeDocument/2006/relationships" id="259" r:id="R2b431e75ebac4aed"/>
    <p:sldId xmlns:r="http://schemas.openxmlformats.org/officeDocument/2006/relationships" id="260" r:id="Rb6efbbc199044fd8"/>
    <p:sldId xmlns:r="http://schemas.openxmlformats.org/officeDocument/2006/relationships" id="261" r:id="R719c80acb0a14d5d"/>
    <p:sldId xmlns:r="http://schemas.openxmlformats.org/officeDocument/2006/relationships" id="262" r:id="R30cbedba0635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be9f0ba024bfe" /><Relationship Type="http://schemas.openxmlformats.org/officeDocument/2006/relationships/slide" Target="/ppt/slides/slide1.xml" Id="R33f00abdeff9454d" /><Relationship Type="http://schemas.openxmlformats.org/officeDocument/2006/relationships/slide" Target="/ppt/slides/slide2.xml" Id="R549ad2b1ca0f4461" /><Relationship Type="http://schemas.openxmlformats.org/officeDocument/2006/relationships/slide" Target="/ppt/slides/slide3.xml" Id="Rd4e8b3f7b10f4a32" /><Relationship Type="http://schemas.openxmlformats.org/officeDocument/2006/relationships/slide" Target="/ppt/slides/slide4.xml" Id="R2b431e75ebac4aed" /><Relationship Type="http://schemas.openxmlformats.org/officeDocument/2006/relationships/slide" Target="/ppt/slides/slide5.xml" Id="Rb6efbbc199044fd8" /><Relationship Type="http://schemas.openxmlformats.org/officeDocument/2006/relationships/slide" Target="/ppt/slides/slide6.xml" Id="R719c80acb0a14d5d" /><Relationship Type="http://schemas.openxmlformats.org/officeDocument/2006/relationships/slide" Target="/ppt/slides/slide7.xml" Id="R30cbedba0635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f53bc8891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8aa3676d24032" /><Relationship Type="http://schemas.openxmlformats.org/officeDocument/2006/relationships/theme" Target="/ppt/slideMasters/theme/theme1.xml" Id="R006972b872464c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68aa3676d240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4d87d63a745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594c8720448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b734ec845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1ece6590647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f5f650d0640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b00b60e9c40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9fde3e5f143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