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300ccde6f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c33d6f2a44686"/>
  </p:sldMasterIdLst>
  <p:sldIdLst>
    <p:sldId xmlns:r="http://schemas.openxmlformats.org/officeDocument/2006/relationships" id="256" r:id="Rc549b3533e554201"/>
    <p:sldId xmlns:r="http://schemas.openxmlformats.org/officeDocument/2006/relationships" id="257" r:id="Rf9b0e7c1c044443b"/>
    <p:sldId xmlns:r="http://schemas.openxmlformats.org/officeDocument/2006/relationships" id="258" r:id="R3fd0a374a7d74f12"/>
    <p:sldId xmlns:r="http://schemas.openxmlformats.org/officeDocument/2006/relationships" id="259" r:id="R2bb22c352938446c"/>
    <p:sldId xmlns:r="http://schemas.openxmlformats.org/officeDocument/2006/relationships" id="260" r:id="Raaafd2dd902f4189"/>
    <p:sldId xmlns:r="http://schemas.openxmlformats.org/officeDocument/2006/relationships" id="261" r:id="R99fcc29b93b940a4"/>
    <p:sldId xmlns:r="http://schemas.openxmlformats.org/officeDocument/2006/relationships" id="262" r:id="R05ed55dee7db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33d6f2a44686" /><Relationship Type="http://schemas.openxmlformats.org/officeDocument/2006/relationships/slide" Target="/ppt/slides/slide1.xml" Id="Rc549b3533e554201" /><Relationship Type="http://schemas.openxmlformats.org/officeDocument/2006/relationships/slide" Target="/ppt/slides/slide2.xml" Id="Rf9b0e7c1c044443b" /><Relationship Type="http://schemas.openxmlformats.org/officeDocument/2006/relationships/slide" Target="/ppt/slides/slide3.xml" Id="R3fd0a374a7d74f12" /><Relationship Type="http://schemas.openxmlformats.org/officeDocument/2006/relationships/slide" Target="/ppt/slides/slide4.xml" Id="R2bb22c352938446c" /><Relationship Type="http://schemas.openxmlformats.org/officeDocument/2006/relationships/slide" Target="/ppt/slides/slide5.xml" Id="Raaafd2dd902f4189" /><Relationship Type="http://schemas.openxmlformats.org/officeDocument/2006/relationships/slide" Target="/ppt/slides/slide6.xml" Id="R99fcc29b93b940a4" /><Relationship Type="http://schemas.openxmlformats.org/officeDocument/2006/relationships/slide" Target="/ppt/slides/slide7.xml" Id="R05ed55dee7db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c986e2041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f7e5cbe64e5d" /><Relationship Type="http://schemas.openxmlformats.org/officeDocument/2006/relationships/theme" Target="/ppt/slideMasters/theme/theme1.xml" Id="R244786848bb5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9f7e5cbe6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b11676ebd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d37a3353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bb124ec1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0ca7e062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3eccb6c8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120d7a26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cc9d8582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