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dde41a916040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49e2533844538"/>
  </p:sldMasterIdLst>
  <p:sldIdLst>
    <p:sldId xmlns:r="http://schemas.openxmlformats.org/officeDocument/2006/relationships" id="256" r:id="R7c6fad8ec16341b4"/>
    <p:sldId xmlns:r="http://schemas.openxmlformats.org/officeDocument/2006/relationships" id="257" r:id="R4e0c00c19fbd4860"/>
    <p:sldId xmlns:r="http://schemas.openxmlformats.org/officeDocument/2006/relationships" id="258" r:id="R9fa0b81ac59242c1"/>
    <p:sldId xmlns:r="http://schemas.openxmlformats.org/officeDocument/2006/relationships" id="259" r:id="Rac65e4985d094fc9"/>
    <p:sldId xmlns:r="http://schemas.openxmlformats.org/officeDocument/2006/relationships" id="260" r:id="Ra3a6af6ab3774afc"/>
    <p:sldId xmlns:r="http://schemas.openxmlformats.org/officeDocument/2006/relationships" id="261" r:id="Rd575b0774fde4eed"/>
    <p:sldId xmlns:r="http://schemas.openxmlformats.org/officeDocument/2006/relationships" id="262" r:id="R73b26c30f01e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49e2533844538" /><Relationship Type="http://schemas.openxmlformats.org/officeDocument/2006/relationships/slide" Target="/ppt/slides/slide1.xml" Id="R7c6fad8ec16341b4" /><Relationship Type="http://schemas.openxmlformats.org/officeDocument/2006/relationships/slide" Target="/ppt/slides/slide2.xml" Id="R4e0c00c19fbd4860" /><Relationship Type="http://schemas.openxmlformats.org/officeDocument/2006/relationships/slide" Target="/ppt/slides/slide3.xml" Id="R9fa0b81ac59242c1" /><Relationship Type="http://schemas.openxmlformats.org/officeDocument/2006/relationships/slide" Target="/ppt/slides/slide4.xml" Id="Rac65e4985d094fc9" /><Relationship Type="http://schemas.openxmlformats.org/officeDocument/2006/relationships/slide" Target="/ppt/slides/slide5.xml" Id="Ra3a6af6ab3774afc" /><Relationship Type="http://schemas.openxmlformats.org/officeDocument/2006/relationships/slide" Target="/ppt/slides/slide6.xml" Id="Rd575b0774fde4eed" /><Relationship Type="http://schemas.openxmlformats.org/officeDocument/2006/relationships/slide" Target="/ppt/slides/slide7.xml" Id="R73b26c30f01e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377f4a494b4c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a9496b5564f94" /><Relationship Type="http://schemas.openxmlformats.org/officeDocument/2006/relationships/theme" Target="/ppt/slideMasters/theme/theme1.xml" Id="R76dbedc37ef547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a9496b556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ec192b4f34b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36676831942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db60aae1e43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f1f1b405b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c43ef742840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3cb8fd13240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41d07b0b240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−423 614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2 196 045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MADSEN MICHAEL STERN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Stern Madsen, Kalkfjellet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927 048 698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INVESTERN AS</a:t>
            </a:r>
          </a:p>
        </p:txBody>
      </p:sp>
    </p:spTree>
  </p:cSld>
  <p:clrMapOvr>
    <a:masterClrMapping xmlns:a="http://schemas.openxmlformats.org/drawingml/2006/main"/>
  </p:clrMapOvr>
</p:sld>
</file>