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d2db6b38ae45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a398f1622c4250"/>
  </p:sldMasterIdLst>
  <p:sldIdLst>
    <p:sldId xmlns:r="http://schemas.openxmlformats.org/officeDocument/2006/relationships" id="256" r:id="R115ce05bc56f4563"/>
    <p:sldId xmlns:r="http://schemas.openxmlformats.org/officeDocument/2006/relationships" id="257" r:id="R1b53e9ca263e429d"/>
    <p:sldId xmlns:r="http://schemas.openxmlformats.org/officeDocument/2006/relationships" id="258" r:id="Rb21dc57787f84402"/>
    <p:sldId xmlns:r="http://schemas.openxmlformats.org/officeDocument/2006/relationships" id="259" r:id="Rd5c4d7f50c27476f"/>
    <p:sldId xmlns:r="http://schemas.openxmlformats.org/officeDocument/2006/relationships" id="260" r:id="R4e83d630915f452b"/>
    <p:sldId xmlns:r="http://schemas.openxmlformats.org/officeDocument/2006/relationships" id="261" r:id="R67f208b31b5344cb"/>
    <p:sldId xmlns:r="http://schemas.openxmlformats.org/officeDocument/2006/relationships" id="262" r:id="R516c7e87390743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a398f1622c4250" /><Relationship Type="http://schemas.openxmlformats.org/officeDocument/2006/relationships/slide" Target="/ppt/slides/slide1.xml" Id="R115ce05bc56f4563" /><Relationship Type="http://schemas.openxmlformats.org/officeDocument/2006/relationships/slide" Target="/ppt/slides/slide2.xml" Id="R1b53e9ca263e429d" /><Relationship Type="http://schemas.openxmlformats.org/officeDocument/2006/relationships/slide" Target="/ppt/slides/slide3.xml" Id="Rb21dc57787f84402" /><Relationship Type="http://schemas.openxmlformats.org/officeDocument/2006/relationships/slide" Target="/ppt/slides/slide4.xml" Id="Rd5c4d7f50c27476f" /><Relationship Type="http://schemas.openxmlformats.org/officeDocument/2006/relationships/slide" Target="/ppt/slides/slide5.xml" Id="R4e83d630915f452b" /><Relationship Type="http://schemas.openxmlformats.org/officeDocument/2006/relationships/slide" Target="/ppt/slides/slide6.xml" Id="R67f208b31b5344cb" /><Relationship Type="http://schemas.openxmlformats.org/officeDocument/2006/relationships/slide" Target="/ppt/slides/slide7.xml" Id="R516c7e87390743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6b287ae4454b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33a6d6f384e12" /><Relationship Type="http://schemas.openxmlformats.org/officeDocument/2006/relationships/theme" Target="/ppt/slideMasters/theme/theme1.xml" Id="R6800454e8ab74f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a33a6d6f384e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998962b3d4a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7448d579247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a68a0d6b949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1c43ca1804c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fb712e4af43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74637449a40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c13f54d6f47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ARNTZEN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ARNTZEN REVISJON AS ble etablert [år] og holder til i Nordfold.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1 044 592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977 676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1 397 038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ARNTZEN GRY ANITA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Gry Arntzen, Kalvdalen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8286 Nordfold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gryarntzen@gmail.com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927 065 088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