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e7e17797d2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4bddda1974a5a"/>
  </p:sldMasterIdLst>
  <p:sldIdLst>
    <p:sldId xmlns:r="http://schemas.openxmlformats.org/officeDocument/2006/relationships" id="256" r:id="Rbf53dd262f9d4a3f"/>
    <p:sldId xmlns:r="http://schemas.openxmlformats.org/officeDocument/2006/relationships" id="257" r:id="R2d338c5e354e4761"/>
    <p:sldId xmlns:r="http://schemas.openxmlformats.org/officeDocument/2006/relationships" id="258" r:id="R4dbdd5ceafa64fd3"/>
    <p:sldId xmlns:r="http://schemas.openxmlformats.org/officeDocument/2006/relationships" id="259" r:id="R4452c09a441f4bb7"/>
    <p:sldId xmlns:r="http://schemas.openxmlformats.org/officeDocument/2006/relationships" id="260" r:id="R3565cd92785c43ea"/>
    <p:sldId xmlns:r="http://schemas.openxmlformats.org/officeDocument/2006/relationships" id="261" r:id="Rc9f4ec101ab04a2f"/>
    <p:sldId xmlns:r="http://schemas.openxmlformats.org/officeDocument/2006/relationships" id="262" r:id="Rd2374929163d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4bddda1974a5a" /><Relationship Type="http://schemas.openxmlformats.org/officeDocument/2006/relationships/slide" Target="/ppt/slides/slide1.xml" Id="Rbf53dd262f9d4a3f" /><Relationship Type="http://schemas.openxmlformats.org/officeDocument/2006/relationships/slide" Target="/ppt/slides/slide2.xml" Id="R2d338c5e354e4761" /><Relationship Type="http://schemas.openxmlformats.org/officeDocument/2006/relationships/slide" Target="/ppt/slides/slide3.xml" Id="R4dbdd5ceafa64fd3" /><Relationship Type="http://schemas.openxmlformats.org/officeDocument/2006/relationships/slide" Target="/ppt/slides/slide4.xml" Id="R4452c09a441f4bb7" /><Relationship Type="http://schemas.openxmlformats.org/officeDocument/2006/relationships/slide" Target="/ppt/slides/slide5.xml" Id="R3565cd92785c43ea" /><Relationship Type="http://schemas.openxmlformats.org/officeDocument/2006/relationships/slide" Target="/ppt/slides/slide6.xml" Id="Rc9f4ec101ab04a2f" /><Relationship Type="http://schemas.openxmlformats.org/officeDocument/2006/relationships/slide" Target="/ppt/slides/slide7.xml" Id="Rd2374929163d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39f011b89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4b801aa824705" /><Relationship Type="http://schemas.openxmlformats.org/officeDocument/2006/relationships/theme" Target="/ppt/slideMasters/theme/theme1.xml" Id="R4e186025b610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4b801aa82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fd76bbb0f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dfd8daac2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349badd5b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1094122f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53a7dc509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5394b46f744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6592832a144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FRITHJOF ANDERSSEN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4 427 091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426 372 424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430 837 854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ANDERSSEN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FR ANDERSSEN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927 120 070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FRITHJOF ANDERSSEN AS</a:t>
            </a:r>
          </a:p>
        </p:txBody>
      </p:sp>
    </p:spTree>
  </p:cSld>
  <p:clrMapOvr>
    <a:masterClrMapping xmlns:a="http://schemas.openxmlformats.org/drawingml/2006/main"/>
  </p:clrMapOvr>
</p:sld>
</file>