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0b897953e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0f3c37a5543db"/>
  </p:sldMasterIdLst>
  <p:sldIdLst>
    <p:sldId xmlns:r="http://schemas.openxmlformats.org/officeDocument/2006/relationships" id="256" r:id="Rcc220d1ddcbb43c5"/>
    <p:sldId xmlns:r="http://schemas.openxmlformats.org/officeDocument/2006/relationships" id="257" r:id="Rd56ccadfb0a24070"/>
    <p:sldId xmlns:r="http://schemas.openxmlformats.org/officeDocument/2006/relationships" id="258" r:id="R33790205b42a440b"/>
    <p:sldId xmlns:r="http://schemas.openxmlformats.org/officeDocument/2006/relationships" id="259" r:id="R93cf0e8dde37479f"/>
    <p:sldId xmlns:r="http://schemas.openxmlformats.org/officeDocument/2006/relationships" id="260" r:id="R517f91e3e3a74ff6"/>
    <p:sldId xmlns:r="http://schemas.openxmlformats.org/officeDocument/2006/relationships" id="261" r:id="R51abc8b78ff6408b"/>
    <p:sldId xmlns:r="http://schemas.openxmlformats.org/officeDocument/2006/relationships" id="262" r:id="Rdc064fcc69c9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0f3c37a5543db" /><Relationship Type="http://schemas.openxmlformats.org/officeDocument/2006/relationships/slide" Target="/ppt/slides/slide1.xml" Id="Rcc220d1ddcbb43c5" /><Relationship Type="http://schemas.openxmlformats.org/officeDocument/2006/relationships/slide" Target="/ppt/slides/slide2.xml" Id="Rd56ccadfb0a24070" /><Relationship Type="http://schemas.openxmlformats.org/officeDocument/2006/relationships/slide" Target="/ppt/slides/slide3.xml" Id="R33790205b42a440b" /><Relationship Type="http://schemas.openxmlformats.org/officeDocument/2006/relationships/slide" Target="/ppt/slides/slide4.xml" Id="R93cf0e8dde37479f" /><Relationship Type="http://schemas.openxmlformats.org/officeDocument/2006/relationships/slide" Target="/ppt/slides/slide5.xml" Id="R517f91e3e3a74ff6" /><Relationship Type="http://schemas.openxmlformats.org/officeDocument/2006/relationships/slide" Target="/ppt/slides/slide6.xml" Id="R51abc8b78ff6408b" /><Relationship Type="http://schemas.openxmlformats.org/officeDocument/2006/relationships/slide" Target="/ppt/slides/slide7.xml" Id="Rdc064fcc69c9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16787b7e9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07fa0f2144d79" /><Relationship Type="http://schemas.openxmlformats.org/officeDocument/2006/relationships/theme" Target="/ppt/slideMasters/theme/theme1.xml" Id="R02087c0be63f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07fa0f214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e0e30ddc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96640e2a6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a06cf6add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c6683b163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891641c66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4395781a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10455e0ad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LANGUM HENRIK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Langum, Sørkedalsveien 201B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