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aa0f9a086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0852468b48468b"/>
  </p:sldMasterIdLst>
  <p:sldIdLst>
    <p:sldId xmlns:r="http://schemas.openxmlformats.org/officeDocument/2006/relationships" id="256" r:id="R4494bade118743b7"/>
    <p:sldId xmlns:r="http://schemas.openxmlformats.org/officeDocument/2006/relationships" id="257" r:id="Reb062917ac0c4665"/>
    <p:sldId xmlns:r="http://schemas.openxmlformats.org/officeDocument/2006/relationships" id="258" r:id="R0cd298565d8145ff"/>
    <p:sldId xmlns:r="http://schemas.openxmlformats.org/officeDocument/2006/relationships" id="259" r:id="R194e8212d96d4d5e"/>
    <p:sldId xmlns:r="http://schemas.openxmlformats.org/officeDocument/2006/relationships" id="260" r:id="R7401990117e9494e"/>
    <p:sldId xmlns:r="http://schemas.openxmlformats.org/officeDocument/2006/relationships" id="261" r:id="Rac0fe17b68114bd4"/>
    <p:sldId xmlns:r="http://schemas.openxmlformats.org/officeDocument/2006/relationships" id="262" r:id="R2594d687206541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852468b48468b" /><Relationship Type="http://schemas.openxmlformats.org/officeDocument/2006/relationships/slide" Target="/ppt/slides/slide1.xml" Id="R4494bade118743b7" /><Relationship Type="http://schemas.openxmlformats.org/officeDocument/2006/relationships/slide" Target="/ppt/slides/slide2.xml" Id="Reb062917ac0c4665" /><Relationship Type="http://schemas.openxmlformats.org/officeDocument/2006/relationships/slide" Target="/ppt/slides/slide3.xml" Id="R0cd298565d8145ff" /><Relationship Type="http://schemas.openxmlformats.org/officeDocument/2006/relationships/slide" Target="/ppt/slides/slide4.xml" Id="R194e8212d96d4d5e" /><Relationship Type="http://schemas.openxmlformats.org/officeDocument/2006/relationships/slide" Target="/ppt/slides/slide5.xml" Id="R7401990117e9494e" /><Relationship Type="http://schemas.openxmlformats.org/officeDocument/2006/relationships/slide" Target="/ppt/slides/slide6.xml" Id="Rac0fe17b68114bd4" /><Relationship Type="http://schemas.openxmlformats.org/officeDocument/2006/relationships/slide" Target="/ppt/slides/slide7.xml" Id="R2594d687206541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3f28c71f7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f5c6a816f416a" /><Relationship Type="http://schemas.openxmlformats.org/officeDocument/2006/relationships/theme" Target="/ppt/slideMasters/theme/theme1.xml" Id="R0c3561d1ab9a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f5c6a816f41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cf81249b6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c9a2f4e124a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dfcaa400b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439a26a0f4c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15bd8df9745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678814411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b2a17f39b48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AKSJON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10 486 608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Nilseskauveien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