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068b3b27084c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cc8ca18221409e"/>
  </p:sldMasterIdLst>
  <p:sldIdLst>
    <p:sldId xmlns:r="http://schemas.openxmlformats.org/officeDocument/2006/relationships" id="256" r:id="R083c25f20dd54085"/>
    <p:sldId xmlns:r="http://schemas.openxmlformats.org/officeDocument/2006/relationships" id="257" r:id="Raa72870e3f584b41"/>
    <p:sldId xmlns:r="http://schemas.openxmlformats.org/officeDocument/2006/relationships" id="258" r:id="R7b4411e57f154075"/>
    <p:sldId xmlns:r="http://schemas.openxmlformats.org/officeDocument/2006/relationships" id="259" r:id="R93480196071640fb"/>
    <p:sldId xmlns:r="http://schemas.openxmlformats.org/officeDocument/2006/relationships" id="260" r:id="R5ed6ed175c564184"/>
    <p:sldId xmlns:r="http://schemas.openxmlformats.org/officeDocument/2006/relationships" id="261" r:id="Rcb7d19e3409a4c1d"/>
    <p:sldId xmlns:r="http://schemas.openxmlformats.org/officeDocument/2006/relationships" id="262" r:id="R69c8dbad13074c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c8ca18221409e" /><Relationship Type="http://schemas.openxmlformats.org/officeDocument/2006/relationships/slide" Target="/ppt/slides/slide1.xml" Id="R083c25f20dd54085" /><Relationship Type="http://schemas.openxmlformats.org/officeDocument/2006/relationships/slide" Target="/ppt/slides/slide2.xml" Id="Raa72870e3f584b41" /><Relationship Type="http://schemas.openxmlformats.org/officeDocument/2006/relationships/slide" Target="/ppt/slides/slide3.xml" Id="R7b4411e57f154075" /><Relationship Type="http://schemas.openxmlformats.org/officeDocument/2006/relationships/slide" Target="/ppt/slides/slide4.xml" Id="R93480196071640fb" /><Relationship Type="http://schemas.openxmlformats.org/officeDocument/2006/relationships/slide" Target="/ppt/slides/slide5.xml" Id="R5ed6ed175c564184" /><Relationship Type="http://schemas.openxmlformats.org/officeDocument/2006/relationships/slide" Target="/ppt/slides/slide6.xml" Id="Rcb7d19e3409a4c1d" /><Relationship Type="http://schemas.openxmlformats.org/officeDocument/2006/relationships/slide" Target="/ppt/slides/slide7.xml" Id="R69c8dbad13074c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d9e7f94724b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9f2a37e23476b" /><Relationship Type="http://schemas.openxmlformats.org/officeDocument/2006/relationships/theme" Target="/ppt/slideMasters/theme/theme1.xml" Id="Rc88dec910d8349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39f2a37e2347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38ffcccfe46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2b4a186d047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fd96f144a40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82328500846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d91e2ab904c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c9324f2eb4f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5649de1ad49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MM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−353 874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52 286 723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158 530 498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161 021 396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 DIMITRI FOSSHEIM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Behrens'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927 143 410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