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e8979b078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705e671a7444f"/>
  </p:sldMasterIdLst>
  <p:sldIdLst>
    <p:sldId xmlns:r="http://schemas.openxmlformats.org/officeDocument/2006/relationships" id="256" r:id="Rdea1bf9bd2d44fa8"/>
    <p:sldId xmlns:r="http://schemas.openxmlformats.org/officeDocument/2006/relationships" id="257" r:id="R2f3aa1a2748e4d71"/>
    <p:sldId xmlns:r="http://schemas.openxmlformats.org/officeDocument/2006/relationships" id="258" r:id="R9e6dc9decf494db9"/>
    <p:sldId xmlns:r="http://schemas.openxmlformats.org/officeDocument/2006/relationships" id="259" r:id="Rf8828509d884442d"/>
    <p:sldId xmlns:r="http://schemas.openxmlformats.org/officeDocument/2006/relationships" id="260" r:id="R9c02dc7b5584424d"/>
    <p:sldId xmlns:r="http://schemas.openxmlformats.org/officeDocument/2006/relationships" id="261" r:id="Raf2d208119204dd8"/>
    <p:sldId xmlns:r="http://schemas.openxmlformats.org/officeDocument/2006/relationships" id="262" r:id="R3270802c9619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705e671a7444f" /><Relationship Type="http://schemas.openxmlformats.org/officeDocument/2006/relationships/slide" Target="/ppt/slides/slide1.xml" Id="Rdea1bf9bd2d44fa8" /><Relationship Type="http://schemas.openxmlformats.org/officeDocument/2006/relationships/slide" Target="/ppt/slides/slide2.xml" Id="R2f3aa1a2748e4d71" /><Relationship Type="http://schemas.openxmlformats.org/officeDocument/2006/relationships/slide" Target="/ppt/slides/slide3.xml" Id="R9e6dc9decf494db9" /><Relationship Type="http://schemas.openxmlformats.org/officeDocument/2006/relationships/slide" Target="/ppt/slides/slide4.xml" Id="Rf8828509d884442d" /><Relationship Type="http://schemas.openxmlformats.org/officeDocument/2006/relationships/slide" Target="/ppt/slides/slide5.xml" Id="R9c02dc7b5584424d" /><Relationship Type="http://schemas.openxmlformats.org/officeDocument/2006/relationships/slide" Target="/ppt/slides/slide6.xml" Id="Raf2d208119204dd8" /><Relationship Type="http://schemas.openxmlformats.org/officeDocument/2006/relationships/slide" Target="/ppt/slides/slide7.xml" Id="R3270802c9619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6f6048cee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d369db3b34e35" /><Relationship Type="http://schemas.openxmlformats.org/officeDocument/2006/relationships/theme" Target="/ppt/slideMasters/theme/theme1.xml" Id="R66cdd543c5c1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d369db3b3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8a233370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e0c0c2f3c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7b4ccfee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f6bead689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53ce7aba0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8187b59a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98c90aaf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