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1373b006d041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cf17f8de414301"/>
  </p:sldMasterIdLst>
  <p:sldIdLst>
    <p:sldId xmlns:r="http://schemas.openxmlformats.org/officeDocument/2006/relationships" id="256" r:id="R856968ae596c49e1"/>
    <p:sldId xmlns:r="http://schemas.openxmlformats.org/officeDocument/2006/relationships" id="257" r:id="R8a2dba11ffca454f"/>
    <p:sldId xmlns:r="http://schemas.openxmlformats.org/officeDocument/2006/relationships" id="258" r:id="Reb6b24b0e27c475b"/>
    <p:sldId xmlns:r="http://schemas.openxmlformats.org/officeDocument/2006/relationships" id="259" r:id="R5d9113449b26436b"/>
    <p:sldId xmlns:r="http://schemas.openxmlformats.org/officeDocument/2006/relationships" id="260" r:id="R1cf6ce9d0a7743d4"/>
    <p:sldId xmlns:r="http://schemas.openxmlformats.org/officeDocument/2006/relationships" id="261" r:id="Rea0477f5196842a7"/>
    <p:sldId xmlns:r="http://schemas.openxmlformats.org/officeDocument/2006/relationships" id="262" r:id="R6c154a3bb1124a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f17f8de414301" /><Relationship Type="http://schemas.openxmlformats.org/officeDocument/2006/relationships/slide" Target="/ppt/slides/slide1.xml" Id="R856968ae596c49e1" /><Relationship Type="http://schemas.openxmlformats.org/officeDocument/2006/relationships/slide" Target="/ppt/slides/slide2.xml" Id="R8a2dba11ffca454f" /><Relationship Type="http://schemas.openxmlformats.org/officeDocument/2006/relationships/slide" Target="/ppt/slides/slide3.xml" Id="Reb6b24b0e27c475b" /><Relationship Type="http://schemas.openxmlformats.org/officeDocument/2006/relationships/slide" Target="/ppt/slides/slide4.xml" Id="R5d9113449b26436b" /><Relationship Type="http://schemas.openxmlformats.org/officeDocument/2006/relationships/slide" Target="/ppt/slides/slide5.xml" Id="R1cf6ce9d0a7743d4" /><Relationship Type="http://schemas.openxmlformats.org/officeDocument/2006/relationships/slide" Target="/ppt/slides/slide6.xml" Id="Rea0477f5196842a7" /><Relationship Type="http://schemas.openxmlformats.org/officeDocument/2006/relationships/slide" Target="/ppt/slides/slide7.xml" Id="R6c154a3bb1124a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8c40c810541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e226229b04284" /><Relationship Type="http://schemas.openxmlformats.org/officeDocument/2006/relationships/theme" Target="/ppt/slideMasters/theme/theme1.xml" Id="Ra2e56858b0db45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2e226229b042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925f48d084e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5bc78783a4a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2faa2709a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bd7b36ce143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bf4233f5c43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f1c21c6cb44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f5bec4c9040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SOLAND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4 103 252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4 143 259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NINA SOLLIE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TOR CHRISTIAN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927 169 371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SOLAND AS</a:t>
            </a:r>
          </a:p>
        </p:txBody>
      </p:sp>
    </p:spTree>
  </p:cSld>
  <p:clrMapOvr>
    <a:masterClrMapping xmlns:a="http://schemas.openxmlformats.org/drawingml/2006/main"/>
  </p:clrMapOvr>
</p:sld>
</file>