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05c77b1f0441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80b619063c48ce"/>
  </p:sldMasterIdLst>
  <p:sldIdLst>
    <p:sldId xmlns:r="http://schemas.openxmlformats.org/officeDocument/2006/relationships" id="256" r:id="R8787127a33a0452c"/>
    <p:sldId xmlns:r="http://schemas.openxmlformats.org/officeDocument/2006/relationships" id="257" r:id="R653538c4eb4d4ae6"/>
    <p:sldId xmlns:r="http://schemas.openxmlformats.org/officeDocument/2006/relationships" id="258" r:id="R5e71d183946e4f71"/>
    <p:sldId xmlns:r="http://schemas.openxmlformats.org/officeDocument/2006/relationships" id="259" r:id="R0ec45ab28fac4ca9"/>
    <p:sldId xmlns:r="http://schemas.openxmlformats.org/officeDocument/2006/relationships" id="260" r:id="R01ade95f8fca485b"/>
    <p:sldId xmlns:r="http://schemas.openxmlformats.org/officeDocument/2006/relationships" id="261" r:id="Rd1c2ce7852554400"/>
    <p:sldId xmlns:r="http://schemas.openxmlformats.org/officeDocument/2006/relationships" id="262" r:id="R22949e829f9443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80b619063c48ce" /><Relationship Type="http://schemas.openxmlformats.org/officeDocument/2006/relationships/slide" Target="/ppt/slides/slide1.xml" Id="R8787127a33a0452c" /><Relationship Type="http://schemas.openxmlformats.org/officeDocument/2006/relationships/slide" Target="/ppt/slides/slide2.xml" Id="R653538c4eb4d4ae6" /><Relationship Type="http://schemas.openxmlformats.org/officeDocument/2006/relationships/slide" Target="/ppt/slides/slide3.xml" Id="R5e71d183946e4f71" /><Relationship Type="http://schemas.openxmlformats.org/officeDocument/2006/relationships/slide" Target="/ppt/slides/slide4.xml" Id="R0ec45ab28fac4ca9" /><Relationship Type="http://schemas.openxmlformats.org/officeDocument/2006/relationships/slide" Target="/ppt/slides/slide5.xml" Id="R01ade95f8fca485b" /><Relationship Type="http://schemas.openxmlformats.org/officeDocument/2006/relationships/slide" Target="/ppt/slides/slide6.xml" Id="Rd1c2ce7852554400" /><Relationship Type="http://schemas.openxmlformats.org/officeDocument/2006/relationships/slide" Target="/ppt/slides/slide7.xml" Id="R22949e829f9443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c4197813784d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fdcc4976e48bf" /><Relationship Type="http://schemas.openxmlformats.org/officeDocument/2006/relationships/theme" Target="/ppt/slideMasters/theme/theme1.xml" Id="R237212da07e245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ffdcc4976e48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a70fc1a724e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79c9af0b94e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f9af59d2947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177ffae4544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0d1d1753144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ddab4486648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b2ed8631344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SUNDVOLD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SUNDVOLD HOLDING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248 599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422 060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SUNDVOLD HEGE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Kvernlivegen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2066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927 169 401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SUNDVOLD HOLDING AS</a:t>
            </a:r>
          </a:p>
        </p:txBody>
      </p:sp>
    </p:spTree>
  </p:cSld>
  <p:clrMapOvr>
    <a:masterClrMapping xmlns:a="http://schemas.openxmlformats.org/drawingml/2006/main"/>
  </p:clrMapOvr>
</p:sld>
</file>