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fb54145dd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416c32a874351"/>
  </p:sldMasterIdLst>
  <p:sldIdLst>
    <p:sldId xmlns:r="http://schemas.openxmlformats.org/officeDocument/2006/relationships" id="256" r:id="R37e56fa62d864fbf"/>
    <p:sldId xmlns:r="http://schemas.openxmlformats.org/officeDocument/2006/relationships" id="257" r:id="Rdc3972f5e0684e64"/>
    <p:sldId xmlns:r="http://schemas.openxmlformats.org/officeDocument/2006/relationships" id="258" r:id="R3dd4b49e835a4f6a"/>
    <p:sldId xmlns:r="http://schemas.openxmlformats.org/officeDocument/2006/relationships" id="259" r:id="Rdbc7443383a84a0a"/>
    <p:sldId xmlns:r="http://schemas.openxmlformats.org/officeDocument/2006/relationships" id="260" r:id="Rbed8dfe722ba4698"/>
    <p:sldId xmlns:r="http://schemas.openxmlformats.org/officeDocument/2006/relationships" id="261" r:id="R89da71fa4f0e42d6"/>
    <p:sldId xmlns:r="http://schemas.openxmlformats.org/officeDocument/2006/relationships" id="262" r:id="R3d923b205871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416c32a874351" /><Relationship Type="http://schemas.openxmlformats.org/officeDocument/2006/relationships/slide" Target="/ppt/slides/slide1.xml" Id="R37e56fa62d864fbf" /><Relationship Type="http://schemas.openxmlformats.org/officeDocument/2006/relationships/slide" Target="/ppt/slides/slide2.xml" Id="Rdc3972f5e0684e64" /><Relationship Type="http://schemas.openxmlformats.org/officeDocument/2006/relationships/slide" Target="/ppt/slides/slide3.xml" Id="R3dd4b49e835a4f6a" /><Relationship Type="http://schemas.openxmlformats.org/officeDocument/2006/relationships/slide" Target="/ppt/slides/slide4.xml" Id="Rdbc7443383a84a0a" /><Relationship Type="http://schemas.openxmlformats.org/officeDocument/2006/relationships/slide" Target="/ppt/slides/slide5.xml" Id="Rbed8dfe722ba4698" /><Relationship Type="http://schemas.openxmlformats.org/officeDocument/2006/relationships/slide" Target="/ppt/slides/slide6.xml" Id="R89da71fa4f0e42d6" /><Relationship Type="http://schemas.openxmlformats.org/officeDocument/2006/relationships/slide" Target="/ppt/slides/slide7.xml" Id="R3d923b205871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ec7247c3a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7e47344374674" /><Relationship Type="http://schemas.openxmlformats.org/officeDocument/2006/relationships/theme" Target="/ppt/slideMasters/theme/theme1.xml" Id="Raf56e4510f75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7e4734437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25a5a5dc1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6222926f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a9e9a6e74a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e638c71db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2553b71d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973e5fb7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31e45f3b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