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4e4ec93d2c43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4cc73792aa46d8"/>
  </p:sldMasterIdLst>
  <p:sldIdLst>
    <p:sldId xmlns:r="http://schemas.openxmlformats.org/officeDocument/2006/relationships" id="256" r:id="Rbea703df363242e0"/>
    <p:sldId xmlns:r="http://schemas.openxmlformats.org/officeDocument/2006/relationships" id="257" r:id="Ra7c64121417d4585"/>
    <p:sldId xmlns:r="http://schemas.openxmlformats.org/officeDocument/2006/relationships" id="258" r:id="Rca4e8af11e36409b"/>
    <p:sldId xmlns:r="http://schemas.openxmlformats.org/officeDocument/2006/relationships" id="259" r:id="R5fc9cd555dd94e05"/>
    <p:sldId xmlns:r="http://schemas.openxmlformats.org/officeDocument/2006/relationships" id="260" r:id="Rc1a2917f8c394a04"/>
    <p:sldId xmlns:r="http://schemas.openxmlformats.org/officeDocument/2006/relationships" id="261" r:id="R60cbdda785f94a00"/>
    <p:sldId xmlns:r="http://schemas.openxmlformats.org/officeDocument/2006/relationships" id="262" r:id="R54fe875bb1b540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4cc73792aa46d8" /><Relationship Type="http://schemas.openxmlformats.org/officeDocument/2006/relationships/slide" Target="/ppt/slides/slide1.xml" Id="Rbea703df363242e0" /><Relationship Type="http://schemas.openxmlformats.org/officeDocument/2006/relationships/slide" Target="/ppt/slides/slide2.xml" Id="Ra7c64121417d4585" /><Relationship Type="http://schemas.openxmlformats.org/officeDocument/2006/relationships/slide" Target="/ppt/slides/slide3.xml" Id="Rca4e8af11e36409b" /><Relationship Type="http://schemas.openxmlformats.org/officeDocument/2006/relationships/slide" Target="/ppt/slides/slide4.xml" Id="R5fc9cd555dd94e05" /><Relationship Type="http://schemas.openxmlformats.org/officeDocument/2006/relationships/slide" Target="/ppt/slides/slide5.xml" Id="Rc1a2917f8c394a04" /><Relationship Type="http://schemas.openxmlformats.org/officeDocument/2006/relationships/slide" Target="/ppt/slides/slide6.xml" Id="R60cbdda785f94a00" /><Relationship Type="http://schemas.openxmlformats.org/officeDocument/2006/relationships/slide" Target="/ppt/slides/slide7.xml" Id="R54fe875bb1b540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a65e3f8e6740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4bb3b5d2f4c22" /><Relationship Type="http://schemas.openxmlformats.org/officeDocument/2006/relationships/theme" Target="/ppt/slideMasters/theme/theme1.xml" Id="R6583a24662d54f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a4bb3b5d2f4c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d5e7bc05942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09f5598aa49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f8017c6404e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e419eba9c45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21296d03448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dbdb40b7344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fabfefaf740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KR-INVEST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KAI-RUNE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9517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927 207 621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