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92670790dd4c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62fb406e244b03"/>
  </p:sldMasterIdLst>
  <p:sldIdLst>
    <p:sldId xmlns:r="http://schemas.openxmlformats.org/officeDocument/2006/relationships" id="256" r:id="Rf51f62d887b94a70"/>
    <p:sldId xmlns:r="http://schemas.openxmlformats.org/officeDocument/2006/relationships" id="257" r:id="Re776afe7ffb14a08"/>
    <p:sldId xmlns:r="http://schemas.openxmlformats.org/officeDocument/2006/relationships" id="258" r:id="R2b9ca40a3837493d"/>
    <p:sldId xmlns:r="http://schemas.openxmlformats.org/officeDocument/2006/relationships" id="259" r:id="R98583fe1cfb2477b"/>
    <p:sldId xmlns:r="http://schemas.openxmlformats.org/officeDocument/2006/relationships" id="260" r:id="R05ce1761dda44d41"/>
    <p:sldId xmlns:r="http://schemas.openxmlformats.org/officeDocument/2006/relationships" id="261" r:id="R603838b85e904906"/>
    <p:sldId xmlns:r="http://schemas.openxmlformats.org/officeDocument/2006/relationships" id="262" r:id="R43771303fc7242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62fb406e244b03" /><Relationship Type="http://schemas.openxmlformats.org/officeDocument/2006/relationships/slide" Target="/ppt/slides/slide1.xml" Id="Rf51f62d887b94a70" /><Relationship Type="http://schemas.openxmlformats.org/officeDocument/2006/relationships/slide" Target="/ppt/slides/slide2.xml" Id="Re776afe7ffb14a08" /><Relationship Type="http://schemas.openxmlformats.org/officeDocument/2006/relationships/slide" Target="/ppt/slides/slide3.xml" Id="R2b9ca40a3837493d" /><Relationship Type="http://schemas.openxmlformats.org/officeDocument/2006/relationships/slide" Target="/ppt/slides/slide4.xml" Id="R98583fe1cfb2477b" /><Relationship Type="http://schemas.openxmlformats.org/officeDocument/2006/relationships/slide" Target="/ppt/slides/slide5.xml" Id="R05ce1761dda44d41" /><Relationship Type="http://schemas.openxmlformats.org/officeDocument/2006/relationships/slide" Target="/ppt/slides/slide6.xml" Id="R603838b85e904906" /><Relationship Type="http://schemas.openxmlformats.org/officeDocument/2006/relationships/slide" Target="/ppt/slides/slide7.xml" Id="R43771303fc7242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dfe83ad3e143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6b92213b84c7c" /><Relationship Type="http://schemas.openxmlformats.org/officeDocument/2006/relationships/theme" Target="/ppt/slideMasters/theme/theme1.xml" Id="R8e94d85d982c45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66b92213b84c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9752a396b45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d51f01ada4c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168ebd7c541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98a355fad4f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409651cb547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98559610e42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8c1977b2f43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 SANDNES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 SANDNES AS ble etablert [år] og holder til i Hommersåk.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400 417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733 725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733 725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MAUDAL LEON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Sørafjellveien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4310 Hommersåk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927 210 835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SANDNES AS</a:t>
            </a:r>
          </a:p>
        </p:txBody>
      </p:sp>
    </p:spTree>
  </p:cSld>
  <p:clrMapOvr>
    <a:masterClrMapping xmlns:a="http://schemas.openxmlformats.org/drawingml/2006/main"/>
  </p:clrMapOvr>
</p:sld>
</file>