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74bbb1152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c71f6455746f1"/>
  </p:sldMasterIdLst>
  <p:sldIdLst>
    <p:sldId xmlns:r="http://schemas.openxmlformats.org/officeDocument/2006/relationships" id="256" r:id="R609676c0c2a84210"/>
    <p:sldId xmlns:r="http://schemas.openxmlformats.org/officeDocument/2006/relationships" id="257" r:id="R2ee54e4f4e2d498e"/>
    <p:sldId xmlns:r="http://schemas.openxmlformats.org/officeDocument/2006/relationships" id="258" r:id="R9f579ef97f9542b0"/>
    <p:sldId xmlns:r="http://schemas.openxmlformats.org/officeDocument/2006/relationships" id="259" r:id="R0b1de68f44774b54"/>
    <p:sldId xmlns:r="http://schemas.openxmlformats.org/officeDocument/2006/relationships" id="260" r:id="R4d5a35924b2f451c"/>
    <p:sldId xmlns:r="http://schemas.openxmlformats.org/officeDocument/2006/relationships" id="261" r:id="R8e230aed8fd54f0e"/>
    <p:sldId xmlns:r="http://schemas.openxmlformats.org/officeDocument/2006/relationships" id="262" r:id="Rf413f365e763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c71f6455746f1" /><Relationship Type="http://schemas.openxmlformats.org/officeDocument/2006/relationships/slide" Target="/ppt/slides/slide1.xml" Id="R609676c0c2a84210" /><Relationship Type="http://schemas.openxmlformats.org/officeDocument/2006/relationships/slide" Target="/ppt/slides/slide2.xml" Id="R2ee54e4f4e2d498e" /><Relationship Type="http://schemas.openxmlformats.org/officeDocument/2006/relationships/slide" Target="/ppt/slides/slide3.xml" Id="R9f579ef97f9542b0" /><Relationship Type="http://schemas.openxmlformats.org/officeDocument/2006/relationships/slide" Target="/ppt/slides/slide4.xml" Id="R0b1de68f44774b54" /><Relationship Type="http://schemas.openxmlformats.org/officeDocument/2006/relationships/slide" Target="/ppt/slides/slide5.xml" Id="R4d5a35924b2f451c" /><Relationship Type="http://schemas.openxmlformats.org/officeDocument/2006/relationships/slide" Target="/ppt/slides/slide6.xml" Id="R8e230aed8fd54f0e" /><Relationship Type="http://schemas.openxmlformats.org/officeDocument/2006/relationships/slide" Target="/ppt/slides/slide7.xml" Id="Rf413f365e763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d74142a30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87438e00462b" /><Relationship Type="http://schemas.openxmlformats.org/officeDocument/2006/relationships/theme" Target="/ppt/slideMasters/theme/theme1.xml" Id="Rf87524e9613c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387438e00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231814c2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44676894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5e716392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2cb393bd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a3a3c94d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61295427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a248d690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