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6abb35e0e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e17c8b24e4958"/>
  </p:sldMasterIdLst>
  <p:sldIdLst>
    <p:sldId xmlns:r="http://schemas.openxmlformats.org/officeDocument/2006/relationships" id="256" r:id="R2aaa1c7734e147c4"/>
    <p:sldId xmlns:r="http://schemas.openxmlformats.org/officeDocument/2006/relationships" id="257" r:id="R9359959755434a74"/>
    <p:sldId xmlns:r="http://schemas.openxmlformats.org/officeDocument/2006/relationships" id="258" r:id="R5a91c30e04a94b72"/>
    <p:sldId xmlns:r="http://schemas.openxmlformats.org/officeDocument/2006/relationships" id="259" r:id="R74fd9eef6aca4f36"/>
    <p:sldId xmlns:r="http://schemas.openxmlformats.org/officeDocument/2006/relationships" id="260" r:id="R6ad0d8ce58b34942"/>
    <p:sldId xmlns:r="http://schemas.openxmlformats.org/officeDocument/2006/relationships" id="261" r:id="R175a2ba3e6044f65"/>
    <p:sldId xmlns:r="http://schemas.openxmlformats.org/officeDocument/2006/relationships" id="262" r:id="R1f09aa0099724b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e17c8b24e4958" /><Relationship Type="http://schemas.openxmlformats.org/officeDocument/2006/relationships/slide" Target="/ppt/slides/slide1.xml" Id="R2aaa1c7734e147c4" /><Relationship Type="http://schemas.openxmlformats.org/officeDocument/2006/relationships/slide" Target="/ppt/slides/slide2.xml" Id="R9359959755434a74" /><Relationship Type="http://schemas.openxmlformats.org/officeDocument/2006/relationships/slide" Target="/ppt/slides/slide3.xml" Id="R5a91c30e04a94b72" /><Relationship Type="http://schemas.openxmlformats.org/officeDocument/2006/relationships/slide" Target="/ppt/slides/slide4.xml" Id="R74fd9eef6aca4f36" /><Relationship Type="http://schemas.openxmlformats.org/officeDocument/2006/relationships/slide" Target="/ppt/slides/slide5.xml" Id="R6ad0d8ce58b34942" /><Relationship Type="http://schemas.openxmlformats.org/officeDocument/2006/relationships/slide" Target="/ppt/slides/slide6.xml" Id="R175a2ba3e6044f65" /><Relationship Type="http://schemas.openxmlformats.org/officeDocument/2006/relationships/slide" Target="/ppt/slides/slide7.xml" Id="R1f09aa0099724b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fe2093d934d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9ae549624f93" /><Relationship Type="http://schemas.openxmlformats.org/officeDocument/2006/relationships/theme" Target="/ppt/slideMasters/theme/theme1.xml" Id="R2d8471670cf7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79ae549624f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93241ac3a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603e2ab73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828b9c56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4c303a0b9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99c3673e4f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2974ddac46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fe7a4d20b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TO-K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Kølbrenna 104B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TO-K FORVALTNING AS</a:t>
            </a:r>
          </a:p>
        </p:txBody>
      </p:sp>
    </p:spTree>
  </p:cSld>
  <p:clrMapOvr>
    <a:masterClrMapping xmlns:a="http://schemas.openxmlformats.org/drawingml/2006/main"/>
  </p:clrMapOvr>
</p:sld>
</file>