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ab90c091743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b2d5581214bf6"/>
  </p:sldMasterIdLst>
  <p:sldIdLst>
    <p:sldId xmlns:r="http://schemas.openxmlformats.org/officeDocument/2006/relationships" id="256" r:id="R6f07abf07dea4c57"/>
    <p:sldId xmlns:r="http://schemas.openxmlformats.org/officeDocument/2006/relationships" id="257" r:id="Rb826d9c8496b4984"/>
    <p:sldId xmlns:r="http://schemas.openxmlformats.org/officeDocument/2006/relationships" id="258" r:id="R9b2d09fbd56f4ab8"/>
    <p:sldId xmlns:r="http://schemas.openxmlformats.org/officeDocument/2006/relationships" id="259" r:id="Raa36e8783f3b463e"/>
    <p:sldId xmlns:r="http://schemas.openxmlformats.org/officeDocument/2006/relationships" id="260" r:id="Rec70061d12aa43bc"/>
    <p:sldId xmlns:r="http://schemas.openxmlformats.org/officeDocument/2006/relationships" id="261" r:id="R162beeab0bdb41f2"/>
    <p:sldId xmlns:r="http://schemas.openxmlformats.org/officeDocument/2006/relationships" id="262" r:id="R4448440b37fa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b2d5581214bf6" /><Relationship Type="http://schemas.openxmlformats.org/officeDocument/2006/relationships/slide" Target="/ppt/slides/slide1.xml" Id="R6f07abf07dea4c57" /><Relationship Type="http://schemas.openxmlformats.org/officeDocument/2006/relationships/slide" Target="/ppt/slides/slide2.xml" Id="Rb826d9c8496b4984" /><Relationship Type="http://schemas.openxmlformats.org/officeDocument/2006/relationships/slide" Target="/ppt/slides/slide3.xml" Id="R9b2d09fbd56f4ab8" /><Relationship Type="http://schemas.openxmlformats.org/officeDocument/2006/relationships/slide" Target="/ppt/slides/slide4.xml" Id="Raa36e8783f3b463e" /><Relationship Type="http://schemas.openxmlformats.org/officeDocument/2006/relationships/slide" Target="/ppt/slides/slide5.xml" Id="Rec70061d12aa43bc" /><Relationship Type="http://schemas.openxmlformats.org/officeDocument/2006/relationships/slide" Target="/ppt/slides/slide6.xml" Id="R162beeab0bdb41f2" /><Relationship Type="http://schemas.openxmlformats.org/officeDocument/2006/relationships/slide" Target="/ppt/slides/slide7.xml" Id="R4448440b37fa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bde966e83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8a1726788426f" /><Relationship Type="http://schemas.openxmlformats.org/officeDocument/2006/relationships/theme" Target="/ppt/slideMasters/theme/theme1.xml" Id="R9c6df9f7160f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a8a1726788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2565db034f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c1e0739b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0e916c598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3068f2c1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bebed763f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4429abcfe4b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c6d794575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RESPIRARE CONSULTING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6 333 390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2 919 988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1 583 812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4 426 533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RESPIRARE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927 377 314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CONSULTING AS</a:t>
            </a:r>
          </a:p>
        </p:txBody>
      </p:sp>
    </p:spTree>
  </p:cSld>
  <p:clrMapOvr>
    <a:masterClrMapping xmlns:a="http://schemas.openxmlformats.org/drawingml/2006/main"/>
  </p:clrMapOvr>
</p:sld>
</file>