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d1463c1843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0c82d4c0ac4077"/>
  </p:sldMasterIdLst>
  <p:sldIdLst>
    <p:sldId xmlns:r="http://schemas.openxmlformats.org/officeDocument/2006/relationships" id="256" r:id="R090f17a4e9b34aea"/>
    <p:sldId xmlns:r="http://schemas.openxmlformats.org/officeDocument/2006/relationships" id="257" r:id="Ree52875db5474c7b"/>
    <p:sldId xmlns:r="http://schemas.openxmlformats.org/officeDocument/2006/relationships" id="258" r:id="R074b8abd3cf34ea2"/>
    <p:sldId xmlns:r="http://schemas.openxmlformats.org/officeDocument/2006/relationships" id="259" r:id="R2bb9ae155c254b1c"/>
    <p:sldId xmlns:r="http://schemas.openxmlformats.org/officeDocument/2006/relationships" id="260" r:id="R5f6b6b039baa4323"/>
    <p:sldId xmlns:r="http://schemas.openxmlformats.org/officeDocument/2006/relationships" id="261" r:id="Radf8382d69d1471c"/>
    <p:sldId xmlns:r="http://schemas.openxmlformats.org/officeDocument/2006/relationships" id="262" r:id="Re4c89b6dd50043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0c82d4c0ac4077" /><Relationship Type="http://schemas.openxmlformats.org/officeDocument/2006/relationships/slide" Target="/ppt/slides/slide1.xml" Id="R090f17a4e9b34aea" /><Relationship Type="http://schemas.openxmlformats.org/officeDocument/2006/relationships/slide" Target="/ppt/slides/slide2.xml" Id="Ree52875db5474c7b" /><Relationship Type="http://schemas.openxmlformats.org/officeDocument/2006/relationships/slide" Target="/ppt/slides/slide3.xml" Id="R074b8abd3cf34ea2" /><Relationship Type="http://schemas.openxmlformats.org/officeDocument/2006/relationships/slide" Target="/ppt/slides/slide4.xml" Id="R2bb9ae155c254b1c" /><Relationship Type="http://schemas.openxmlformats.org/officeDocument/2006/relationships/slide" Target="/ppt/slides/slide5.xml" Id="R5f6b6b039baa4323" /><Relationship Type="http://schemas.openxmlformats.org/officeDocument/2006/relationships/slide" Target="/ppt/slides/slide6.xml" Id="Radf8382d69d1471c" /><Relationship Type="http://schemas.openxmlformats.org/officeDocument/2006/relationships/slide" Target="/ppt/slides/slide7.xml" Id="Re4c89b6dd50043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0ea3e3ef9348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09884c370d45e0" /><Relationship Type="http://schemas.openxmlformats.org/officeDocument/2006/relationships/theme" Target="/ppt/slideMasters/theme/theme1.xml" Id="Rfc2259e8ca9640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09884c370d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c9c976bf54b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8d99d582945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016a84c0443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614b0b1df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a98b9f2344d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b704c5bde47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08dbf05f345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GREY SWAN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GREY SWAN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29 937 115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639 856 129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640 043 626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2211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927 379 031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GREY SWAN AS</a:t>
            </a:r>
          </a:p>
        </p:txBody>
      </p:sp>
    </p:spTree>
  </p:cSld>
  <p:clrMapOvr>
    <a:masterClrMapping xmlns:a="http://schemas.openxmlformats.org/drawingml/2006/main"/>
  </p:clrMapOvr>
</p:sld>
</file>