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7419e36d5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276becfc84e1a"/>
  </p:sldMasterIdLst>
  <p:sldIdLst>
    <p:sldId xmlns:r="http://schemas.openxmlformats.org/officeDocument/2006/relationships" id="256" r:id="R352dfc3bef7547e4"/>
    <p:sldId xmlns:r="http://schemas.openxmlformats.org/officeDocument/2006/relationships" id="257" r:id="R18deeb2180f143c0"/>
    <p:sldId xmlns:r="http://schemas.openxmlformats.org/officeDocument/2006/relationships" id="258" r:id="R121f99e2bdad4f38"/>
    <p:sldId xmlns:r="http://schemas.openxmlformats.org/officeDocument/2006/relationships" id="259" r:id="R59ee9346b0b74487"/>
    <p:sldId xmlns:r="http://schemas.openxmlformats.org/officeDocument/2006/relationships" id="260" r:id="R08315046530e4782"/>
    <p:sldId xmlns:r="http://schemas.openxmlformats.org/officeDocument/2006/relationships" id="261" r:id="R35f81c4c5ccd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276becfc84e1a" /><Relationship Type="http://schemas.openxmlformats.org/officeDocument/2006/relationships/slide" Target="/ppt/slides/slide1.xml" Id="R352dfc3bef7547e4" /><Relationship Type="http://schemas.openxmlformats.org/officeDocument/2006/relationships/slide" Target="/ppt/slides/slide2.xml" Id="R18deeb2180f143c0" /><Relationship Type="http://schemas.openxmlformats.org/officeDocument/2006/relationships/slide" Target="/ppt/slides/slide3.xml" Id="R121f99e2bdad4f38" /><Relationship Type="http://schemas.openxmlformats.org/officeDocument/2006/relationships/slide" Target="/ppt/slides/slide4.xml" Id="R59ee9346b0b74487" /><Relationship Type="http://schemas.openxmlformats.org/officeDocument/2006/relationships/slide" Target="/ppt/slides/slide5.xml" Id="R08315046530e4782" /><Relationship Type="http://schemas.openxmlformats.org/officeDocument/2006/relationships/slide" Target="/ppt/slides/slide6.xml" Id="R35f81c4c5ccd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d668de4df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cdef99604f64" /><Relationship Type="http://schemas.openxmlformats.org/officeDocument/2006/relationships/theme" Target="/ppt/slideMasters/theme/theme1.xml" Id="Rbb9b4a803ad8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1cdef9960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6b375b23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16a7e232e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d5d84989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af4cf610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432544ba3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9ecef204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