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b8088f6edd49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a1c62a7e0a4dc7"/>
  </p:sldMasterIdLst>
  <p:sldIdLst>
    <p:sldId xmlns:r="http://schemas.openxmlformats.org/officeDocument/2006/relationships" id="256" r:id="R3e37958a4adb4e97"/>
    <p:sldId xmlns:r="http://schemas.openxmlformats.org/officeDocument/2006/relationships" id="257" r:id="Rdfb65c3899e74c54"/>
    <p:sldId xmlns:r="http://schemas.openxmlformats.org/officeDocument/2006/relationships" id="258" r:id="Rb707c78c95084455"/>
    <p:sldId xmlns:r="http://schemas.openxmlformats.org/officeDocument/2006/relationships" id="259" r:id="R38639c5afa8d4f1c"/>
    <p:sldId xmlns:r="http://schemas.openxmlformats.org/officeDocument/2006/relationships" id="260" r:id="Rbbfaa1dae02b44db"/>
    <p:sldId xmlns:r="http://schemas.openxmlformats.org/officeDocument/2006/relationships" id="261" r:id="Raf85d42f0e694775"/>
    <p:sldId xmlns:r="http://schemas.openxmlformats.org/officeDocument/2006/relationships" id="262" r:id="R554bfd61b08f44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1c62a7e0a4dc7" /><Relationship Type="http://schemas.openxmlformats.org/officeDocument/2006/relationships/slide" Target="/ppt/slides/slide1.xml" Id="R3e37958a4adb4e97" /><Relationship Type="http://schemas.openxmlformats.org/officeDocument/2006/relationships/slide" Target="/ppt/slides/slide2.xml" Id="Rdfb65c3899e74c54" /><Relationship Type="http://schemas.openxmlformats.org/officeDocument/2006/relationships/slide" Target="/ppt/slides/slide3.xml" Id="Rb707c78c95084455" /><Relationship Type="http://schemas.openxmlformats.org/officeDocument/2006/relationships/slide" Target="/ppt/slides/slide4.xml" Id="R38639c5afa8d4f1c" /><Relationship Type="http://schemas.openxmlformats.org/officeDocument/2006/relationships/slide" Target="/ppt/slides/slide5.xml" Id="Rbbfaa1dae02b44db" /><Relationship Type="http://schemas.openxmlformats.org/officeDocument/2006/relationships/slide" Target="/ppt/slides/slide6.xml" Id="Raf85d42f0e694775" /><Relationship Type="http://schemas.openxmlformats.org/officeDocument/2006/relationships/slide" Target="/ppt/slides/slide7.xml" Id="R554bfd61b08f44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37d2bec7f47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9341bb87a4077" /><Relationship Type="http://schemas.openxmlformats.org/officeDocument/2006/relationships/theme" Target="/ppt/slideMasters/theme/theme1.xml" Id="Ra246de33fce845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9341bb87a40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8001ad13a49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e6a65704c4f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e5248c0c64f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f66f249a643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a91f9cd9446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25ad618b14c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25a886cdc48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FLYGIND INVEST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26 617 026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667 455 261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667 944 273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