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59c4121b0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be0f9fc244847"/>
  </p:sldMasterIdLst>
  <p:sldIdLst>
    <p:sldId xmlns:r="http://schemas.openxmlformats.org/officeDocument/2006/relationships" id="256" r:id="R0afee0370ef94c7a"/>
    <p:sldId xmlns:r="http://schemas.openxmlformats.org/officeDocument/2006/relationships" id="257" r:id="Rf54eedd13fa840b9"/>
    <p:sldId xmlns:r="http://schemas.openxmlformats.org/officeDocument/2006/relationships" id="258" r:id="R27287d22e29e4afb"/>
    <p:sldId xmlns:r="http://schemas.openxmlformats.org/officeDocument/2006/relationships" id="259" r:id="R4bcbbbbeb96b4fa7"/>
    <p:sldId xmlns:r="http://schemas.openxmlformats.org/officeDocument/2006/relationships" id="260" r:id="Rd20180bfbced4ff5"/>
    <p:sldId xmlns:r="http://schemas.openxmlformats.org/officeDocument/2006/relationships" id="261" r:id="Rbfc3ec853f164d73"/>
    <p:sldId xmlns:r="http://schemas.openxmlformats.org/officeDocument/2006/relationships" id="262" r:id="R9ad568f043e0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be0f9fc244847" /><Relationship Type="http://schemas.openxmlformats.org/officeDocument/2006/relationships/slide" Target="/ppt/slides/slide1.xml" Id="R0afee0370ef94c7a" /><Relationship Type="http://schemas.openxmlformats.org/officeDocument/2006/relationships/slide" Target="/ppt/slides/slide2.xml" Id="Rf54eedd13fa840b9" /><Relationship Type="http://schemas.openxmlformats.org/officeDocument/2006/relationships/slide" Target="/ppt/slides/slide3.xml" Id="R27287d22e29e4afb" /><Relationship Type="http://schemas.openxmlformats.org/officeDocument/2006/relationships/slide" Target="/ppt/slides/slide4.xml" Id="R4bcbbbbeb96b4fa7" /><Relationship Type="http://schemas.openxmlformats.org/officeDocument/2006/relationships/slide" Target="/ppt/slides/slide5.xml" Id="Rd20180bfbced4ff5" /><Relationship Type="http://schemas.openxmlformats.org/officeDocument/2006/relationships/slide" Target="/ppt/slides/slide6.xml" Id="Rbfc3ec853f164d73" /><Relationship Type="http://schemas.openxmlformats.org/officeDocument/2006/relationships/slide" Target="/ppt/slides/slide7.xml" Id="R9ad568f043e0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02d3c4075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5a6a74bf947bd" /><Relationship Type="http://schemas.openxmlformats.org/officeDocument/2006/relationships/theme" Target="/ppt/slideMasters/theme/theme1.xml" Id="R484124a7bfe6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5a6a74bf9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0c51c0a2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12fa05def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57b1d5f99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989beffb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81a88a060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78082eb02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c1a53beb54b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