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00e663378f42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b7521d85464cd0"/>
  </p:sldMasterIdLst>
  <p:sldIdLst>
    <p:sldId xmlns:r="http://schemas.openxmlformats.org/officeDocument/2006/relationships" id="256" r:id="Rd8c1d5aaf45449b8"/>
    <p:sldId xmlns:r="http://schemas.openxmlformats.org/officeDocument/2006/relationships" id="257" r:id="R2ffdc8ab0f9c4b53"/>
    <p:sldId xmlns:r="http://schemas.openxmlformats.org/officeDocument/2006/relationships" id="258" r:id="Reb9ed01d96f74f9c"/>
    <p:sldId xmlns:r="http://schemas.openxmlformats.org/officeDocument/2006/relationships" id="259" r:id="Ra9ed0b00696b455a"/>
    <p:sldId xmlns:r="http://schemas.openxmlformats.org/officeDocument/2006/relationships" id="260" r:id="R1745ca96108b4916"/>
    <p:sldId xmlns:r="http://schemas.openxmlformats.org/officeDocument/2006/relationships" id="261" r:id="R98eec58fcfc64876"/>
    <p:sldId xmlns:r="http://schemas.openxmlformats.org/officeDocument/2006/relationships" id="262" r:id="R5afaab206087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7521d85464cd0" /><Relationship Type="http://schemas.openxmlformats.org/officeDocument/2006/relationships/slide" Target="/ppt/slides/slide1.xml" Id="Rd8c1d5aaf45449b8" /><Relationship Type="http://schemas.openxmlformats.org/officeDocument/2006/relationships/slide" Target="/ppt/slides/slide2.xml" Id="R2ffdc8ab0f9c4b53" /><Relationship Type="http://schemas.openxmlformats.org/officeDocument/2006/relationships/slide" Target="/ppt/slides/slide3.xml" Id="Reb9ed01d96f74f9c" /><Relationship Type="http://schemas.openxmlformats.org/officeDocument/2006/relationships/slide" Target="/ppt/slides/slide4.xml" Id="Ra9ed0b00696b455a" /><Relationship Type="http://schemas.openxmlformats.org/officeDocument/2006/relationships/slide" Target="/ppt/slides/slide5.xml" Id="R1745ca96108b4916" /><Relationship Type="http://schemas.openxmlformats.org/officeDocument/2006/relationships/slide" Target="/ppt/slides/slide6.xml" Id="R98eec58fcfc64876" /><Relationship Type="http://schemas.openxmlformats.org/officeDocument/2006/relationships/slide" Target="/ppt/slides/slide7.xml" Id="R5afaab206087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4b52a11b964a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8b55972af44cc" /><Relationship Type="http://schemas.openxmlformats.org/officeDocument/2006/relationships/theme" Target="/ppt/slideMasters/theme/theme1.xml" Id="Rde53ef5519c642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f8b55972af44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4450ecb104f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83f94641e4b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d28181ca048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7fa2b8f1f44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80764bece49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b1e2948f448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d6936615944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E.E.D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E.E.D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13 834 525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EILIF ENGEBRET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 Bårdsøns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