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8239804c354d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b58fde1f4e4bf1"/>
  </p:sldMasterIdLst>
  <p:sldIdLst>
    <p:sldId xmlns:r="http://schemas.openxmlformats.org/officeDocument/2006/relationships" id="256" r:id="R3ead66718b0c4b89"/>
    <p:sldId xmlns:r="http://schemas.openxmlformats.org/officeDocument/2006/relationships" id="257" r:id="Ra16a0232091e402a"/>
    <p:sldId xmlns:r="http://schemas.openxmlformats.org/officeDocument/2006/relationships" id="258" r:id="Rd355244d49ec4485"/>
    <p:sldId xmlns:r="http://schemas.openxmlformats.org/officeDocument/2006/relationships" id="259" r:id="Rbb5901d876474598"/>
    <p:sldId xmlns:r="http://schemas.openxmlformats.org/officeDocument/2006/relationships" id="260" r:id="R494dcdce99b9416c"/>
    <p:sldId xmlns:r="http://schemas.openxmlformats.org/officeDocument/2006/relationships" id="261" r:id="R255b77f5a3b64a38"/>
    <p:sldId xmlns:r="http://schemas.openxmlformats.org/officeDocument/2006/relationships" id="262" r:id="Rb06bcd987e1249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b58fde1f4e4bf1" /><Relationship Type="http://schemas.openxmlformats.org/officeDocument/2006/relationships/slide" Target="/ppt/slides/slide1.xml" Id="R3ead66718b0c4b89" /><Relationship Type="http://schemas.openxmlformats.org/officeDocument/2006/relationships/slide" Target="/ppt/slides/slide2.xml" Id="Ra16a0232091e402a" /><Relationship Type="http://schemas.openxmlformats.org/officeDocument/2006/relationships/slide" Target="/ppt/slides/slide3.xml" Id="Rd355244d49ec4485" /><Relationship Type="http://schemas.openxmlformats.org/officeDocument/2006/relationships/slide" Target="/ppt/slides/slide4.xml" Id="Rbb5901d876474598" /><Relationship Type="http://schemas.openxmlformats.org/officeDocument/2006/relationships/slide" Target="/ppt/slides/slide5.xml" Id="R494dcdce99b9416c" /><Relationship Type="http://schemas.openxmlformats.org/officeDocument/2006/relationships/slide" Target="/ppt/slides/slide6.xml" Id="R255b77f5a3b64a38" /><Relationship Type="http://schemas.openxmlformats.org/officeDocument/2006/relationships/slide" Target="/ppt/slides/slide7.xml" Id="Rb06bcd987e1249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a2c09d79584d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52119d8164ace" /><Relationship Type="http://schemas.openxmlformats.org/officeDocument/2006/relationships/theme" Target="/ppt/slideMasters/theme/theme1.xml" Id="Rc7320f00f48247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c52119d8164a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f893d3af246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0bb351f3242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4b3db4aab4a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da532ea6847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a47dee1434c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cbd48b2274d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4160628ca4f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ILVA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ILVA HOLDING AS ble etablert [år] og holder til i Rennesøy.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241 550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415 039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AUSTBØ INGER LISE VÅLAND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Dalåkerveien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4150 Rennesøy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927 561 077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ILVA HOLDING AS</a:t>
            </a:r>
          </a:p>
        </p:txBody>
      </p:sp>
    </p:spTree>
  </p:cSld>
  <p:clrMapOvr>
    <a:masterClrMapping xmlns:a="http://schemas.openxmlformats.org/drawingml/2006/main"/>
  </p:clrMapOvr>
</p:sld>
</file>