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e2d2d48df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32676b0e6b4f3d"/>
  </p:sldMasterIdLst>
  <p:sldIdLst>
    <p:sldId xmlns:r="http://schemas.openxmlformats.org/officeDocument/2006/relationships" id="256" r:id="R889b465157dd4d99"/>
    <p:sldId xmlns:r="http://schemas.openxmlformats.org/officeDocument/2006/relationships" id="257" r:id="Ref086e7bdc87435d"/>
    <p:sldId xmlns:r="http://schemas.openxmlformats.org/officeDocument/2006/relationships" id="258" r:id="Rc27fbdb9a08e42b3"/>
    <p:sldId xmlns:r="http://schemas.openxmlformats.org/officeDocument/2006/relationships" id="259" r:id="Rd1f0632448eb4c4d"/>
    <p:sldId xmlns:r="http://schemas.openxmlformats.org/officeDocument/2006/relationships" id="260" r:id="R3ae87d18dcc24c20"/>
    <p:sldId xmlns:r="http://schemas.openxmlformats.org/officeDocument/2006/relationships" id="261" r:id="R88f13fcb1b1948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2676b0e6b4f3d" /><Relationship Type="http://schemas.openxmlformats.org/officeDocument/2006/relationships/slide" Target="/ppt/slides/slide1.xml" Id="R889b465157dd4d99" /><Relationship Type="http://schemas.openxmlformats.org/officeDocument/2006/relationships/slide" Target="/ppt/slides/slide2.xml" Id="Ref086e7bdc87435d" /><Relationship Type="http://schemas.openxmlformats.org/officeDocument/2006/relationships/slide" Target="/ppt/slides/slide3.xml" Id="Rc27fbdb9a08e42b3" /><Relationship Type="http://schemas.openxmlformats.org/officeDocument/2006/relationships/slide" Target="/ppt/slides/slide4.xml" Id="Rd1f0632448eb4c4d" /><Relationship Type="http://schemas.openxmlformats.org/officeDocument/2006/relationships/slide" Target="/ppt/slides/slide5.xml" Id="R3ae87d18dcc24c20" /><Relationship Type="http://schemas.openxmlformats.org/officeDocument/2006/relationships/slide" Target="/ppt/slides/slide6.xml" Id="R88f13fcb1b1948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dd079834b40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7fc88ef3d4596" /><Relationship Type="http://schemas.openxmlformats.org/officeDocument/2006/relationships/theme" Target="/ppt/slideMasters/theme/theme1.xml" Id="R812a5d1555674b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7fc88ef3d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9ae5bac1e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4f06e07d1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00b44b548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0ca6a7fc0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38fc77e7e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32556f6f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32 754 577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35 870 424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Vespestadhaugen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