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440e89436d46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d09a83347646e4"/>
  </p:sldMasterIdLst>
  <p:sldIdLst>
    <p:sldId xmlns:r="http://schemas.openxmlformats.org/officeDocument/2006/relationships" id="256" r:id="R5aff1190f60347c1"/>
    <p:sldId xmlns:r="http://schemas.openxmlformats.org/officeDocument/2006/relationships" id="257" r:id="Rd75e0784b5c540ef"/>
    <p:sldId xmlns:r="http://schemas.openxmlformats.org/officeDocument/2006/relationships" id="258" r:id="R823fe223eb564e91"/>
    <p:sldId xmlns:r="http://schemas.openxmlformats.org/officeDocument/2006/relationships" id="259" r:id="R203733be1947479f"/>
    <p:sldId xmlns:r="http://schemas.openxmlformats.org/officeDocument/2006/relationships" id="260" r:id="Re4925b5d993941a1"/>
    <p:sldId xmlns:r="http://schemas.openxmlformats.org/officeDocument/2006/relationships" id="261" r:id="Rc88e9b69045f4f75"/>
    <p:sldId xmlns:r="http://schemas.openxmlformats.org/officeDocument/2006/relationships" id="262" r:id="R9d380d78507049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d09a83347646e4" /><Relationship Type="http://schemas.openxmlformats.org/officeDocument/2006/relationships/slide" Target="/ppt/slides/slide1.xml" Id="R5aff1190f60347c1" /><Relationship Type="http://schemas.openxmlformats.org/officeDocument/2006/relationships/slide" Target="/ppt/slides/slide2.xml" Id="Rd75e0784b5c540ef" /><Relationship Type="http://schemas.openxmlformats.org/officeDocument/2006/relationships/slide" Target="/ppt/slides/slide3.xml" Id="R823fe223eb564e91" /><Relationship Type="http://schemas.openxmlformats.org/officeDocument/2006/relationships/slide" Target="/ppt/slides/slide4.xml" Id="R203733be1947479f" /><Relationship Type="http://schemas.openxmlformats.org/officeDocument/2006/relationships/slide" Target="/ppt/slides/slide5.xml" Id="Re4925b5d993941a1" /><Relationship Type="http://schemas.openxmlformats.org/officeDocument/2006/relationships/slide" Target="/ppt/slides/slide6.xml" Id="Rc88e9b69045f4f75" /><Relationship Type="http://schemas.openxmlformats.org/officeDocument/2006/relationships/slide" Target="/ppt/slides/slide7.xml" Id="R9d380d78507049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89fcb1cce34e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66ff7c75eb49c9" /><Relationship Type="http://schemas.openxmlformats.org/officeDocument/2006/relationships/theme" Target="/ppt/slideMasters/theme/theme1.xml" Id="R4cde934cb2c54c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66ff7c75eb49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2a3b64f5064d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ea6e0ba83740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a65f806def42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0178bbbf4242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c702b1239d48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9ce1935ea548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5a639dbd4942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EVIANE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EVIANE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EVIANE AS ble etablert [år] og holder til i Finnås.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EVIANE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EVIANE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EVIANE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−56 129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603 679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34 942 205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37 760 233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EVIANE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ANETTE EIDESVIK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EVIANE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Hidlesneset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5437 Finnås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927 652 196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EVIANE AS</a:t>
            </a:r>
          </a:p>
        </p:txBody>
      </p:sp>
    </p:spTree>
  </p:cSld>
  <p:clrMapOvr>
    <a:masterClrMapping xmlns:a="http://schemas.openxmlformats.org/drawingml/2006/main"/>
  </p:clrMapOvr>
</p:sld>
</file>